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57"/>
  </p:handoutMasterIdLst>
  <p:sldIdLst>
    <p:sldId id="258" r:id="rId5"/>
    <p:sldId id="269" r:id="rId6"/>
    <p:sldId id="271" r:id="rId7"/>
    <p:sldId id="268" r:id="rId8"/>
    <p:sldId id="308" r:id="rId9"/>
    <p:sldId id="309" r:id="rId10"/>
    <p:sldId id="273" r:id="rId11"/>
    <p:sldId id="277" r:id="rId12"/>
    <p:sldId id="310" r:id="rId13"/>
    <p:sldId id="311" r:id="rId14"/>
    <p:sldId id="312" r:id="rId15"/>
    <p:sldId id="313" r:id="rId16"/>
    <p:sldId id="274" r:id="rId17"/>
    <p:sldId id="272" r:id="rId18"/>
    <p:sldId id="282" r:id="rId19"/>
    <p:sldId id="328" r:id="rId20"/>
    <p:sldId id="275" r:id="rId21"/>
    <p:sldId id="314" r:id="rId22"/>
    <p:sldId id="276" r:id="rId23"/>
    <p:sldId id="278" r:id="rId24"/>
    <p:sldId id="315" r:id="rId25"/>
    <p:sldId id="283" r:id="rId26"/>
    <p:sldId id="319" r:id="rId27"/>
    <p:sldId id="285" r:id="rId28"/>
    <p:sldId id="295" r:id="rId29"/>
    <p:sldId id="316" r:id="rId30"/>
    <p:sldId id="279" r:id="rId31"/>
    <p:sldId id="320" r:id="rId32"/>
    <p:sldId id="317" r:id="rId33"/>
    <p:sldId id="284" r:id="rId34"/>
    <p:sldId id="321" r:id="rId35"/>
    <p:sldId id="322" r:id="rId36"/>
    <p:sldId id="286" r:id="rId37"/>
    <p:sldId id="323" r:id="rId38"/>
    <p:sldId id="324" r:id="rId39"/>
    <p:sldId id="280" r:id="rId40"/>
    <p:sldId id="318" r:id="rId41"/>
    <p:sldId id="287" r:id="rId42"/>
    <p:sldId id="281" r:id="rId43"/>
    <p:sldId id="327" r:id="rId44"/>
    <p:sldId id="289" r:id="rId45"/>
    <p:sldId id="296" r:id="rId46"/>
    <p:sldId id="325" r:id="rId47"/>
    <p:sldId id="291" r:id="rId48"/>
    <p:sldId id="288" r:id="rId49"/>
    <p:sldId id="297" r:id="rId50"/>
    <p:sldId id="326" r:id="rId51"/>
    <p:sldId id="293" r:id="rId52"/>
    <p:sldId id="290" r:id="rId53"/>
    <p:sldId id="298" r:id="rId54"/>
    <p:sldId id="292" r:id="rId55"/>
    <p:sldId id="262" r:id="rId5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3488"/>
    <a:srgbClr val="F7B206"/>
    <a:srgbClr val="DA3B7B"/>
    <a:srgbClr val="DCD6F7"/>
    <a:srgbClr val="E721B3"/>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95" autoAdjust="0"/>
    <p:restoredTop sz="94660"/>
  </p:normalViewPr>
  <p:slideViewPr>
    <p:cSldViewPr snapToGrid="0">
      <p:cViewPr varScale="1">
        <p:scale>
          <a:sx n="82" d="100"/>
          <a:sy n="82" d="100"/>
        </p:scale>
        <p:origin x="816" y="72"/>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tableStyles" Target="tableStyle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59187197-227D-4DB4-8B56-E38D0111CA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36032C5-2DCC-44DD-B42D-68986AE267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FF5B80-4031-47B8-B2EA-8EB6BF18D0E4}" type="datetimeFigureOut">
              <a:rPr lang="nl-NL" smtClean="0"/>
              <a:t>10-11-2023</a:t>
            </a:fld>
            <a:endParaRPr lang="nl-NL"/>
          </a:p>
        </p:txBody>
      </p:sp>
      <p:sp>
        <p:nvSpPr>
          <p:cNvPr id="4" name="Tijdelijke aanduiding voor voettekst 3">
            <a:extLst>
              <a:ext uri="{FF2B5EF4-FFF2-40B4-BE49-F238E27FC236}">
                <a16:creationId xmlns:a16="http://schemas.microsoft.com/office/drawing/2014/main" id="{D37836C7-3B32-4B1F-8A67-E5AC8A9868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3A14F168-4EA3-42B4-B52E-44F4257AF95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FE322F-7D11-465F-9C46-6358A0238660}" type="slidenum">
              <a:rPr lang="nl-NL" smtClean="0"/>
              <a:t>‹nr.›</a:t>
            </a:fld>
            <a:endParaRPr lang="nl-NL"/>
          </a:p>
        </p:txBody>
      </p:sp>
    </p:spTree>
    <p:extLst>
      <p:ext uri="{BB962C8B-B14F-4D97-AF65-F5344CB8AC3E}">
        <p14:creationId xmlns:p14="http://schemas.microsoft.com/office/powerpoint/2010/main" val="131606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 met titel en ondertitel + f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075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 met 2 afbeeldingen en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80287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 met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841197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 met 1 afbeelding en tek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4397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 links tekst rechts fo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9326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20000"/>
          </a:srgb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9358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b="1" kern="1200">
          <a:solidFill>
            <a:srgbClr val="7030A0"/>
          </a:solidFill>
          <a:latin typeface="Abadi" panose="020B06040201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rgbClr val="7030A0"/>
          </a:solidFill>
          <a:latin typeface="Abadi" panose="020B06040201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7030A0"/>
          </a:solidFill>
          <a:latin typeface="Abadi" panose="020B06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030A0"/>
          </a:solidFill>
          <a:latin typeface="Abadi" panose="020B06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7030A0"/>
          </a:solidFill>
          <a:latin typeface="Abadi" panose="020B06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7030A0"/>
          </a:solidFill>
          <a:latin typeface="Abadi" panose="020B06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5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0EE91C5-1B77-1D4E-B5F6-F36548F7C4C4}"/>
              </a:ext>
            </a:extLst>
          </p:cNvPr>
          <p:cNvSpPr/>
          <p:nvPr/>
        </p:nvSpPr>
        <p:spPr>
          <a:xfrm>
            <a:off x="954156" y="0"/>
            <a:ext cx="11237843" cy="5155096"/>
          </a:xfrm>
          <a:prstGeom prst="rect">
            <a:avLst/>
          </a:prstGeom>
          <a:solidFill>
            <a:srgbClr val="DA3B7B">
              <a:alpha val="74823"/>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Picture 3" descr="Diagram&#10;&#10;Description automatically generated with medium confidence">
            <a:extLst>
              <a:ext uri="{FF2B5EF4-FFF2-40B4-BE49-F238E27FC236}">
                <a16:creationId xmlns:a16="http://schemas.microsoft.com/office/drawing/2014/main" id="{CD999180-6655-7D41-B427-C8CDAE43B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79024" y="-19878"/>
            <a:ext cx="1743323" cy="1743323"/>
          </a:xfrm>
          <a:prstGeom prst="rect">
            <a:avLst/>
          </a:prstGeom>
        </p:spPr>
      </p:pic>
      <p:sp>
        <p:nvSpPr>
          <p:cNvPr id="5" name="Oval 4">
            <a:extLst>
              <a:ext uri="{FF2B5EF4-FFF2-40B4-BE49-F238E27FC236}">
                <a16:creationId xmlns:a16="http://schemas.microsoft.com/office/drawing/2014/main" id="{954A008A-9A63-8A4F-B6CC-1EE05C4C7C80}"/>
              </a:ext>
            </a:extLst>
          </p:cNvPr>
          <p:cNvSpPr/>
          <p:nvPr/>
        </p:nvSpPr>
        <p:spPr>
          <a:xfrm>
            <a:off x="-2905449" y="-1457018"/>
            <a:ext cx="7966176" cy="7359897"/>
          </a:xfrm>
          <a:prstGeom prst="ellipse">
            <a:avLst/>
          </a:prstGeom>
          <a:blipFill>
            <a:blip r:embed="rId3">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Picture 7" descr="Text&#10;&#10;Description automatically generated with medium confidence">
            <a:extLst>
              <a:ext uri="{FF2B5EF4-FFF2-40B4-BE49-F238E27FC236}">
                <a16:creationId xmlns:a16="http://schemas.microsoft.com/office/drawing/2014/main" id="{823B6CD7-57F6-9E4F-89E7-B0DD659E6F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54012" y="5544699"/>
            <a:ext cx="3716130" cy="858585"/>
          </a:xfrm>
          <a:prstGeom prst="rect">
            <a:avLst/>
          </a:prstGeom>
        </p:spPr>
      </p:pic>
      <p:sp>
        <p:nvSpPr>
          <p:cNvPr id="9" name="Oval 8">
            <a:extLst>
              <a:ext uri="{FF2B5EF4-FFF2-40B4-BE49-F238E27FC236}">
                <a16:creationId xmlns:a16="http://schemas.microsoft.com/office/drawing/2014/main" id="{E8282619-1784-1442-ADEB-302062EA0753}"/>
              </a:ext>
            </a:extLst>
          </p:cNvPr>
          <p:cNvSpPr/>
          <p:nvPr/>
        </p:nvSpPr>
        <p:spPr>
          <a:xfrm>
            <a:off x="3050072" y="3116008"/>
            <a:ext cx="3307298" cy="3307298"/>
          </a:xfrm>
          <a:prstGeom prst="ellipse">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  </a:t>
            </a:r>
          </a:p>
        </p:txBody>
      </p:sp>
      <p:sp>
        <p:nvSpPr>
          <p:cNvPr id="10" name="TextBox 9">
            <a:extLst>
              <a:ext uri="{FF2B5EF4-FFF2-40B4-BE49-F238E27FC236}">
                <a16:creationId xmlns:a16="http://schemas.microsoft.com/office/drawing/2014/main" id="{F3FB81D2-9F72-664F-832E-E6EEA3B9FB56}"/>
              </a:ext>
            </a:extLst>
          </p:cNvPr>
          <p:cNvSpPr txBox="1"/>
          <p:nvPr/>
        </p:nvSpPr>
        <p:spPr>
          <a:xfrm>
            <a:off x="3085900" y="3850209"/>
            <a:ext cx="3177648" cy="1938992"/>
          </a:xfrm>
          <a:prstGeom prst="rect">
            <a:avLst/>
          </a:prstGeom>
          <a:noFill/>
        </p:spPr>
        <p:txBody>
          <a:bodyPr wrap="square" rtlCol="0">
            <a:spAutoFit/>
          </a:bodyPr>
          <a:lstStyle/>
          <a:p>
            <a:pPr algn="ctr"/>
            <a:r>
              <a:rPr lang="nl-NL" sz="6000" b="1" dirty="0">
                <a:solidFill>
                  <a:schemeClr val="bg1"/>
                </a:solidFill>
              </a:rPr>
              <a:t>Kerst 2023</a:t>
            </a:r>
          </a:p>
        </p:txBody>
      </p:sp>
      <p:sp>
        <p:nvSpPr>
          <p:cNvPr id="3" name="Tekstvak 5">
            <a:extLst>
              <a:ext uri="{FF2B5EF4-FFF2-40B4-BE49-F238E27FC236}">
                <a16:creationId xmlns:a16="http://schemas.microsoft.com/office/drawing/2014/main" id="{BE049665-5341-52F1-8AA2-A485CF58F7E3}"/>
              </a:ext>
            </a:extLst>
          </p:cNvPr>
          <p:cNvSpPr txBox="1"/>
          <p:nvPr/>
        </p:nvSpPr>
        <p:spPr>
          <a:xfrm>
            <a:off x="5691366" y="733157"/>
            <a:ext cx="5869994" cy="321512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Keizer Augustus </a:t>
            </a:r>
          </a:p>
          <a:p>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of </a:t>
            </a:r>
          </a:p>
          <a:p>
            <a:r>
              <a:rPr lang="nl-NL" sz="4800" b="1"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Koning Jezus</a:t>
            </a:r>
            <a:endParaRPr lang="nl-NL"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kstvak 9">
            <a:extLst>
              <a:ext uri="{FF2B5EF4-FFF2-40B4-BE49-F238E27FC236}">
                <a16:creationId xmlns:a16="http://schemas.microsoft.com/office/drawing/2014/main" id="{C2A5A049-603C-569E-3DA5-6FA200DA8649}"/>
              </a:ext>
            </a:extLst>
          </p:cNvPr>
          <p:cNvSpPr txBox="1"/>
          <p:nvPr/>
        </p:nvSpPr>
        <p:spPr>
          <a:xfrm>
            <a:off x="8506968" y="4315379"/>
            <a:ext cx="3444240" cy="158750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r>
              <a:rPr lang="en-GB" sz="2400" b="1" dirty="0" err="1">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Liturgie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GB" sz="24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 </a:t>
            </a:r>
            <a:r>
              <a:rPr lang="en-GB" sz="2400" dirty="0">
                <a:solidFill>
                  <a:srgbClr val="FFFFFF"/>
                </a:solidFill>
                <a:effectLst/>
                <a:latin typeface="Bahnschrift Light" panose="020B0502040204020203" pitchFamily="34" charset="0"/>
                <a:ea typeface="Calibri" panose="020F0502020204030204" pitchFamily="34" charset="0"/>
                <a:cs typeface="Calibri" panose="020F0502020204030204" pitchFamily="34" charset="0"/>
              </a:rPr>
              <a:t>Tjeerda Kuyt-Verolme</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6735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213584"/>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94870"/>
            <a:ext cx="7906945"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Nog verder terug in de tijd zien we het al bij het eerste mensenpaar: Adam en Eva. Zij laten zich meevoeren door het woord van de vader der leugens, de satan, die Eva voorspiegelt dat ze gerust van de verboden vrucht mag eten.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6DE52E6-980B-1C1C-9681-97CEE240598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9619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343341"/>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Lezen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343430"/>
            <a:ext cx="10059341" cy="2462213"/>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Genesis 3:4-6</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Toen zei de slang tegen de vrouw: U zult zeker niet sterven. Maar God weet dat, op de dag dat u daarvan eet, uw ogen geopend zullen worden en dat u als God zult zijn, goed en kwaad kennend. En de vrouw zag dat die boom goed was om ervan te eten en dat hij een lust was voor het oog, ja, een boom die begerenswaardig was om er verstandig door te worden; en zij nam van zijn vrucht en at; en zij gaf ook wat aan haar man, die bij haar was, en hij at ervan.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348654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213584"/>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1</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94870"/>
            <a:ext cx="7906945" cy="14465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In Adam en Eva herkennen wij onszelf. Het eerste mensenpaar wilde als God zijn. Wij willen dat ook: omhoogklimmen, koning willen zijn, zelf uitmaken wat goed en kwaad is, onszelf verheffen, dat zit ons in het bloed.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6DE52E6-980B-1C1C-9681-97CEE240598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08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647920"/>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651340"/>
            <a:ext cx="9788753" cy="2800767"/>
          </a:xfrm>
          <a:prstGeom prst="rect">
            <a:avLst/>
          </a:prstGeom>
          <a:noFill/>
        </p:spPr>
        <p:txBody>
          <a:bodyPr wrap="square" rtlCol="0">
            <a:spAutoFit/>
          </a:bodyPr>
          <a:lstStyle/>
          <a:p>
            <a:pPr algn="just"/>
            <a:r>
              <a:rPr lang="nl-NL" sz="2200" b="1" dirty="0">
                <a:solidFill>
                  <a:srgbClr val="5E3488"/>
                </a:solidFill>
              </a:rPr>
              <a:t>Genesis 3:22,23</a:t>
            </a:r>
          </a:p>
          <a:p>
            <a:pPr algn="just"/>
            <a:r>
              <a:rPr lang="nl-NL" sz="2200" dirty="0">
                <a:solidFill>
                  <a:srgbClr val="5E3488"/>
                </a:solidFill>
              </a:rPr>
              <a:t>Toen zei de HEERE God: Zie, de mens is geworden als één van Ons, omdat hij goed en kwaad kent. Nu dan, laat hij zijn hand niet uitsteken en ook van de boom des levens nemen en eten, zodat hij eeuwig zou leven!</a:t>
            </a:r>
          </a:p>
          <a:p>
            <a:pPr algn="just"/>
            <a:r>
              <a:rPr lang="nl-NL" sz="2200" dirty="0">
                <a:solidFill>
                  <a:srgbClr val="5E3488"/>
                </a:solidFill>
              </a:rPr>
              <a:t>Daarom zond de HEERE God hem weg uit de hof van Eden, om de aardbodem te bewerken, waaruit hij genomen was.</a:t>
            </a:r>
          </a:p>
          <a:p>
            <a:pPr algn="just"/>
            <a:endParaRPr lang="nl-NL" sz="2200" dirty="0">
              <a:solidFill>
                <a:srgbClr val="5E3488"/>
              </a:solidFill>
            </a:endParaRPr>
          </a:p>
          <a:p>
            <a:pPr algn="just"/>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1284" y="365447"/>
            <a:ext cx="1738157" cy="1738157"/>
          </a:xfrm>
          <a:prstGeom prst="rect">
            <a:avLst/>
          </a:prstGeom>
        </p:spPr>
      </p:pic>
    </p:spTree>
    <p:extLst>
      <p:ext uri="{BB962C8B-B14F-4D97-AF65-F5344CB8AC3E}">
        <p14:creationId xmlns:p14="http://schemas.microsoft.com/office/powerpoint/2010/main" val="2851250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33643"/>
            <a:ext cx="5671930" cy="584775"/>
          </a:xfrm>
          <a:prstGeom prst="rect">
            <a:avLst/>
          </a:prstGeom>
          <a:noFill/>
        </p:spPr>
        <p:txBody>
          <a:bodyPr wrap="square" rtlCol="0">
            <a:spAutoFit/>
          </a:bodyPr>
          <a:lstStyle/>
          <a:p>
            <a:r>
              <a:rPr lang="nl-NL" sz="3200" b="1" dirty="0">
                <a:solidFill>
                  <a:srgbClr val="5E3488"/>
                </a:solidFill>
              </a:rPr>
              <a:t>Zingen</a:t>
            </a: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39962" y="1478181"/>
            <a:ext cx="7906945" cy="2462213"/>
          </a:xfrm>
          <a:prstGeom prst="rect">
            <a:avLst/>
          </a:prstGeom>
          <a:noFill/>
        </p:spPr>
        <p:txBody>
          <a:bodyPr wrap="square" rtlCol="0">
            <a:spAutoFit/>
          </a:bodyPr>
          <a:lstStyle/>
          <a:p>
            <a:r>
              <a:rPr lang="nl-NL" sz="2200" b="1" dirty="0">
                <a:solidFill>
                  <a:srgbClr val="5E3488"/>
                </a:solidFill>
              </a:rPr>
              <a:t>Psalm 106:4</a:t>
            </a:r>
          </a:p>
          <a:p>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Wij heb</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ben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God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op</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't hoogst</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mis</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daan;</a:t>
            </a:r>
            <a:b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b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wij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zijn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van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't heilspoor</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afgegaan;</a:t>
            </a:r>
            <a:b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b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ja,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wij</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onze </a:t>
            </a:r>
            <a:r>
              <a:rPr lang="nl-NL" sz="2200" i="1" dirty="0" err="1">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vaad'ren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tevens,</a:t>
            </a:r>
            <a:b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b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ver</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zuimend'</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alle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trouw</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plicht,</a:t>
            </a:r>
            <a:b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b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ver</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gramden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God, de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God</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des</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levens,</a:t>
            </a:r>
            <a:b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b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Die </a:t>
            </a:r>
            <a:r>
              <a:rPr lang="nl-NL" sz="2200" i="1"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zoveel</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a:t>
            </a:r>
            <a:r>
              <a:rPr lang="nl-NL" sz="2200" i="1" dirty="0" err="1">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wond'ren</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had verricht.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754043"/>
            <a:ext cx="2217717" cy="2217717"/>
          </a:xfrm>
          <a:prstGeom prst="rect">
            <a:avLst/>
          </a:prstGeom>
        </p:spPr>
      </p:pic>
    </p:spTree>
    <p:extLst>
      <p:ext uri="{BB962C8B-B14F-4D97-AF65-F5344CB8AC3E}">
        <p14:creationId xmlns:p14="http://schemas.microsoft.com/office/powerpoint/2010/main" val="1484194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157543"/>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959400"/>
            <a:ext cx="7906945" cy="2123658"/>
          </a:xfrm>
          <a:prstGeom prst="rect">
            <a:avLst/>
          </a:prstGeom>
          <a:noFill/>
        </p:spPr>
        <p:txBody>
          <a:bodyPr wrap="square" rtlCol="0">
            <a:spAutoFit/>
          </a:bodyPr>
          <a:lstStyle/>
          <a:p>
            <a:r>
              <a:rPr lang="nl-NL" sz="2200" dirty="0">
                <a:solidFill>
                  <a:schemeClr val="bg1"/>
                </a:solidFill>
              </a:rPr>
              <a:t>Is het hiermee afgelopen? Heeft het kwaad het nu gewonnen? Zijn wij nu voor altijd onderworpen aan de macht van de zonde door onze eigen schuld? Kunnen de machtigen van deze aarde nu hun gang gaan? Heeft keizer Augustus dan toch het laatste woord? </a:t>
            </a:r>
          </a:p>
          <a:p>
            <a:endParaRPr lang="nl-NL" sz="2200" dirty="0">
              <a:solidFill>
                <a:schemeClr val="bg1"/>
              </a:solidFill>
            </a:endParaRPr>
          </a:p>
          <a:p>
            <a:endParaRPr lang="nl-NL" sz="2200"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800826D9-B2A7-5C21-79FF-EAD1781C10C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457312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959400"/>
            <a:ext cx="7906945" cy="22775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nl-NL"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Nee, God zij dank niet. In hetzelfde boek Genesis, waarin we lezen hoe de mens in zonden gevallen is, door zich boven God te verheffen, belooft God het volgende: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800826D9-B2A7-5C21-79FF-EAD1781C10C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8053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798225"/>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690336"/>
            <a:ext cx="7906945" cy="1785104"/>
          </a:xfrm>
          <a:prstGeom prst="rect">
            <a:avLst/>
          </a:prstGeom>
          <a:noFill/>
        </p:spPr>
        <p:txBody>
          <a:bodyPr wrap="square" rtlCol="0">
            <a:spAutoFit/>
          </a:bodyPr>
          <a:lstStyle/>
          <a:p>
            <a:pPr algn="just"/>
            <a:r>
              <a:rPr lang="nl-NL" sz="2200" b="1" dirty="0">
                <a:solidFill>
                  <a:srgbClr val="5E3488"/>
                </a:solidFill>
              </a:rPr>
              <a:t>Genesis 3:15</a:t>
            </a:r>
          </a:p>
          <a:p>
            <a:pPr algn="just"/>
            <a:endParaRPr lang="nl-NL" sz="2200" dirty="0">
              <a:solidFill>
                <a:srgbClr val="5E3488"/>
              </a:solidFill>
            </a:endParaRPr>
          </a:p>
          <a:p>
            <a:pPr algn="just"/>
            <a:r>
              <a:rPr lang="nl-NL" sz="2200" dirty="0">
                <a:solidFill>
                  <a:srgbClr val="5E3488"/>
                </a:solidFill>
              </a:rPr>
              <a:t>En Ik zal vijandschap teweegbrengen tussen u en de vrouw, en tussen uw nageslacht en haar Nageslacht. Dat zal u de kop vermorzelen en u zult Het de hiel vermorzelen.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202336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33643"/>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Lezen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654011"/>
            <a:ext cx="10068671" cy="280076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nl-NL" sz="2200" b="1" dirty="0">
                <a:solidFill>
                  <a:srgbClr val="5E3488"/>
                </a:solidFill>
                <a:latin typeface="Calibri" panose="020F0502020204030204"/>
              </a:rPr>
              <a:t>Artikel 17 NGB</a:t>
            </a:r>
            <a:endPar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Wij geloven dat onze goede God, toen Hij zag dat de mens zich zo in de lichamelijke en geestelijke dood gestort had en zich volkomen rampzalig gemaakt had, in Zijn wonderbare wijsheid en goedheid Zelf de mens is gaan zoeken, toen de mens al bevend voor Hem vluchtte. God heeft hem getroost met de belofte hem Zijn Zoon te geven, die geboren zou worden uit een vrouw om de kop van de slang te vermorzelen en de mens voor eeuwig gelukkig te maken.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403027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96695"/>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419129"/>
            <a:ext cx="7906945" cy="4832092"/>
          </a:xfrm>
          <a:prstGeom prst="rect">
            <a:avLst/>
          </a:prstGeom>
          <a:noFill/>
        </p:spPr>
        <p:txBody>
          <a:bodyPr wrap="square" rtlCol="0">
            <a:spAutoFit/>
          </a:bodyPr>
          <a:lstStyle/>
          <a:p>
            <a:r>
              <a:rPr lang="nl-NL" sz="2200" b="1" dirty="0">
                <a:solidFill>
                  <a:srgbClr val="5E3488"/>
                </a:solidFill>
              </a:rPr>
              <a:t>Psalm 2:4,7</a:t>
            </a:r>
          </a:p>
          <a:p>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"En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Ik,</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die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Vorst,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met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zoveel</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macht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be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deeld,</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Zal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Gods</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besluit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aan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't wereldrond</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doen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horen.</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Hij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sprak</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tot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Mij:</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"'k Heb</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heden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ge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teeld;</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Gij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zijt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Mijn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Zoon, Gij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zijt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Mijn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eenge</a:t>
            </a:r>
            <a:r>
              <a:rPr lang="nl-NL" sz="2200"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bo</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 ren';</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Zeg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vrij</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Uw</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eis; Ik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zal</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Uw</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macht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ver</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hogen,</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Op</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dat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Uw</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naam al</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om</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ontzaglijk</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zij;</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heiden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dom </a:t>
            </a:r>
            <a:r>
              <a:rPr lang="nl-NL" sz="2200"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ligg</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voor</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Uw</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stoel</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ge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bogen,</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En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't eind</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der</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aard </a:t>
            </a:r>
            <a:r>
              <a:rPr lang="nl-NL" sz="2200"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er</a:t>
            </a:r>
            <a:r>
              <a:rPr lang="nl-NL" sz="2200" i="1"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kenn</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Uw</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heerschappij."</a:t>
            </a:r>
            <a:endPar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endParaRPr>
          </a:p>
          <a:p>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endPar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endParaRPr>
          </a:p>
          <a:p>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Wel</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zalig</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zij,</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die,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naar</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Zijn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reine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leer,</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In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Hem</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hun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heil,</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hun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hoogst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geluk</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be</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schouwen;</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Die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Sions</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Vorst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erkennen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voor</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hun</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HEER;</a:t>
            </a:r>
            <a:b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b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Wel</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zalig</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zij, die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vast</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op</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Hem</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a:t>
            </a:r>
            <a:r>
              <a:rPr lang="nl-NL" sz="2200" i="1"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be</a:t>
            </a:r>
            <a:r>
              <a:rPr lang="nl-NL" sz="2200" dirty="0" err="1">
                <a:solidFill>
                  <a:srgbClr val="5E3488"/>
                </a:solidFill>
                <a:effectLst/>
                <a:latin typeface="Calibri" panose="020F0502020204030204" pitchFamily="34" charset="0"/>
                <a:ea typeface="Calibri" panose="020F0502020204030204" pitchFamily="34" charset="0"/>
                <a:cs typeface="Calibri" panose="020F0502020204030204" pitchFamily="34" charset="0"/>
              </a:rPr>
              <a:t>trou</a:t>
            </a:r>
            <a:r>
              <a:rPr lang="nl-NL" sz="2200" dirty="0">
                <a:solidFill>
                  <a:srgbClr val="5E3488"/>
                </a:solidFill>
                <a:effectLst/>
                <a:latin typeface="Calibri" panose="020F0502020204030204" pitchFamily="34" charset="0"/>
                <a:ea typeface="Calibri" panose="020F0502020204030204" pitchFamily="34" charset="0"/>
                <a:cs typeface="Calibri" panose="020F0502020204030204" pitchFamily="34" charset="0"/>
              </a:rPr>
              <a:t> - wen.</a:t>
            </a:r>
            <a:endPar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923137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48642"/>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45393"/>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361624"/>
            <a:ext cx="7906945" cy="4832092"/>
          </a:xfrm>
          <a:prstGeom prst="rect">
            <a:avLst/>
          </a:prstGeom>
          <a:noFill/>
        </p:spPr>
        <p:txBody>
          <a:bodyPr wrap="square" rtlCol="0">
            <a:spAutoFit/>
          </a:bodyPr>
          <a:lstStyle/>
          <a:p>
            <a:r>
              <a:rPr lang="nl-NL" sz="2200" b="1" i="0" dirty="0" err="1">
                <a:solidFill>
                  <a:srgbClr val="5E3488"/>
                </a:solidFill>
                <a:effectLst/>
              </a:rPr>
              <a:t>Wee﻿rklank</a:t>
            </a:r>
            <a:r>
              <a:rPr lang="nl-NL" sz="2200" b="1" i="0" dirty="0">
                <a:solidFill>
                  <a:srgbClr val="5E3488"/>
                </a:solidFill>
                <a:effectLst/>
              </a:rPr>
              <a:t> Lied 129:1 en 3</a:t>
            </a:r>
          </a:p>
          <a:p>
            <a:r>
              <a:rPr lang="nl-NL" sz="2200" b="0" i="0" dirty="0">
                <a:solidFill>
                  <a:srgbClr val="5E3488"/>
                </a:solidFill>
                <a:effectLst/>
                <a:latin typeface="YAFdJt8dAY0 0"/>
              </a:rPr>
              <a:t>Komt allen tezamen, jubelend van vreugde:</a:t>
            </a:r>
            <a:endParaRPr lang="nl-NL" sz="2200" dirty="0">
              <a:solidFill>
                <a:srgbClr val="5E3488"/>
              </a:solidFill>
              <a:effectLst/>
              <a:latin typeface="YAFdJt8dAY0 0"/>
            </a:endParaRPr>
          </a:p>
          <a:p>
            <a:r>
              <a:rPr lang="nl-NL" sz="2200" b="0" i="0" dirty="0">
                <a:solidFill>
                  <a:srgbClr val="5E3488"/>
                </a:solidFill>
                <a:effectLst/>
                <a:latin typeface="YAFdJt8dAY0 0"/>
              </a:rPr>
              <a:t>Komt nu, o komt nu naar Bethlehem! </a:t>
            </a:r>
            <a:endParaRPr lang="nl-NL" sz="2200" dirty="0">
              <a:solidFill>
                <a:srgbClr val="5E3488"/>
              </a:solidFill>
              <a:effectLst/>
              <a:latin typeface="YAFdJt8dAY0 0"/>
            </a:endParaRPr>
          </a:p>
          <a:p>
            <a:r>
              <a:rPr lang="nl-NL" sz="2200" b="0" i="0" dirty="0">
                <a:solidFill>
                  <a:srgbClr val="5E3488"/>
                </a:solidFill>
                <a:effectLst/>
                <a:latin typeface="YAFdJt8dAY0 0"/>
              </a:rPr>
              <a:t>Ziet nu de vorst der </a:t>
            </a:r>
            <a:r>
              <a:rPr lang="nl-NL" sz="2200" b="0" i="0" dirty="0" err="1">
                <a:solidFill>
                  <a:srgbClr val="5E3488"/>
                </a:solidFill>
                <a:effectLst/>
                <a:latin typeface="YAFdJt8dAY0 0"/>
              </a:rPr>
              <a:t>eng'len</a:t>
            </a:r>
            <a:r>
              <a:rPr lang="nl-NL" sz="2200" b="0" i="0" dirty="0">
                <a:solidFill>
                  <a:srgbClr val="5E3488"/>
                </a:solidFill>
                <a:effectLst/>
                <a:latin typeface="YAFdJt8dAY0 0"/>
              </a:rPr>
              <a:t> hier geboren.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die Koning.</a:t>
            </a:r>
          </a:p>
          <a:p>
            <a:endParaRPr lang="nl-NL" sz="2200" dirty="0">
              <a:solidFill>
                <a:srgbClr val="5E3488"/>
              </a:solidFill>
              <a:effectLst/>
              <a:latin typeface="YAFdJt8dAY0 0"/>
            </a:endParaRPr>
          </a:p>
          <a:p>
            <a:r>
              <a:rPr lang="nl-NL" sz="2200" b="0" i="0" dirty="0">
                <a:solidFill>
                  <a:srgbClr val="5E3488"/>
                </a:solidFill>
                <a:effectLst/>
                <a:latin typeface="YAFdJt8dAY0 0"/>
              </a:rPr>
              <a:t>Het licht van de Vader, licht van den beginne, </a:t>
            </a:r>
            <a:endParaRPr lang="nl-NL" sz="2200" dirty="0">
              <a:solidFill>
                <a:srgbClr val="5E3488"/>
              </a:solidFill>
              <a:effectLst/>
              <a:latin typeface="YAFdJt8dAY0 0"/>
            </a:endParaRPr>
          </a:p>
          <a:p>
            <a:r>
              <a:rPr lang="nl-NL" sz="2200" b="0" i="0" dirty="0">
                <a:solidFill>
                  <a:srgbClr val="5E3488"/>
                </a:solidFill>
                <a:effectLst/>
                <a:latin typeface="YAFdJt8dAY0 0"/>
              </a:rPr>
              <a:t>zien wij omsluierd, verhuld in 't vlees: </a:t>
            </a:r>
            <a:endParaRPr lang="nl-NL" sz="2200" dirty="0">
              <a:solidFill>
                <a:srgbClr val="5E3488"/>
              </a:solidFill>
              <a:effectLst/>
              <a:latin typeface="YAFdJt8dAY0 0"/>
            </a:endParaRPr>
          </a:p>
          <a:p>
            <a:r>
              <a:rPr lang="nl-NL" sz="2200" b="0" i="0" dirty="0">
                <a:solidFill>
                  <a:srgbClr val="5E3488"/>
                </a:solidFill>
                <a:effectLst/>
                <a:latin typeface="YAFdJt8dAY0 0"/>
              </a:rPr>
              <a:t>goddelijk Kind, gewonden in de doeken!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a:t>
            </a:r>
            <a:endParaRPr lang="nl-NL" sz="2200" dirty="0">
              <a:solidFill>
                <a:srgbClr val="5E3488"/>
              </a:solidFill>
              <a:effectLst/>
              <a:latin typeface="YAFdJt8dAY0 0"/>
            </a:endParaRPr>
          </a:p>
          <a:p>
            <a:r>
              <a:rPr lang="nl-NL" sz="2200" b="0" i="0" dirty="0">
                <a:solidFill>
                  <a:srgbClr val="5E3488"/>
                </a:solidFill>
                <a:effectLst/>
                <a:latin typeface="YAFdJt8dAY0 0"/>
              </a:rPr>
              <a:t>komt, laten wij aanbidden die Koning.</a:t>
            </a:r>
            <a:endParaRPr lang="nl-NL" sz="2200" dirty="0">
              <a:solidFill>
                <a:srgbClr val="5E3488"/>
              </a:solidFill>
              <a:effectLst/>
              <a:latin typeface="YAFdJt8dAY0 0"/>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1115821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340691"/>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029887"/>
            <a:ext cx="7906945" cy="3139321"/>
          </a:xfrm>
          <a:prstGeom prst="rect">
            <a:avLst/>
          </a:prstGeom>
          <a:noFill/>
        </p:spPr>
        <p:txBody>
          <a:bodyPr wrap="square" rtlCol="0">
            <a:spAutoFit/>
          </a:bodyPr>
          <a:lstStyle/>
          <a:p>
            <a:pPr algn="just"/>
            <a:endParaRPr lang="nl-NL" sz="2200" dirty="0">
              <a:solidFill>
                <a:schemeClr val="bg1"/>
              </a:solidFill>
            </a:endParaRPr>
          </a:p>
          <a:p>
            <a:pPr algn="just"/>
            <a:r>
              <a:rPr lang="nl-NL" sz="2200" dirty="0">
                <a:solidFill>
                  <a:schemeClr val="bg1"/>
                </a:solidFill>
              </a:rPr>
              <a:t>Dat betekent dat het kerstevangelie in Gods Hand ligt. Lukas 2 begint met: ‘het geschiedde’. Wij zouden zeggen: het ‘gebeurde’. Er ging wat ‘gebeuren’. Niet zomaar iets, zoals zoveel dingen gebeuren. Maar ‘Het’ gebeurde, waar de profeten al over spraken. Het was de tijd dat God Zijn belofte ging vervullen. Het was de volheid van de tijd. Het was tijd dat Maria de boodschap van een engel kreeg dat ze de Zoon van de Allerhoogste zou baren. God gaat geschiedenis maken, Jozef en Maria gaan op reis.</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DFB8C279-A70E-62B4-78A8-2BD2944A2DDF}"/>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02034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340691"/>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029887"/>
            <a:ext cx="7906945" cy="178510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Dus, dan was het bevel van keizer Augustus ook dienstbaar aan ‘het geschiedde’? Augustus doet slechts wat God wil, ook al beseft hij dat niet. Zo neemt God de machtigen van deze wereld in dienst met het oog op de komst van Zijn koninkrijk en is ook Augustus een werktuig in Gods hand en dient hij de raad van God.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DFB8C279-A70E-62B4-78A8-2BD2944A2DDF}"/>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1964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39"/>
            <a:ext cx="12192000" cy="5791513"/>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997435" y="756301"/>
            <a:ext cx="5671930" cy="584775"/>
          </a:xfrm>
          <a:prstGeom prst="rect">
            <a:avLst/>
          </a:prstGeom>
          <a:noFill/>
        </p:spPr>
        <p:txBody>
          <a:bodyPr wrap="square" rtlCol="0">
            <a:spAutoFit/>
          </a:bodyPr>
          <a:lstStyle/>
          <a:p>
            <a:r>
              <a:rPr lang="nl-NL" sz="3200" b="1" dirty="0">
                <a:solidFill>
                  <a:srgbClr val="5E3488"/>
                </a:solidFill>
              </a:rPr>
              <a:t>Gedicht </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997435" y="1361623"/>
            <a:ext cx="10355681" cy="4832092"/>
          </a:xfrm>
          <a:prstGeom prst="rect">
            <a:avLst/>
          </a:prstGeom>
          <a:noFill/>
        </p:spPr>
        <p:txBody>
          <a:bodyPr wrap="square" rtlCol="0">
            <a:spAutoFit/>
          </a:bodyPr>
          <a:lstStyle/>
          <a:p>
            <a:pPr algn="just"/>
            <a:r>
              <a:rPr lang="nl-NL" sz="2200" b="1" dirty="0">
                <a:solidFill>
                  <a:srgbClr val="5E3488"/>
                </a:solidFill>
              </a:rPr>
              <a:t>Augustus’ bevel</a:t>
            </a:r>
          </a:p>
          <a:p>
            <a:pPr algn="just"/>
            <a:endParaRPr lang="nl-NL" sz="2200" dirty="0">
              <a:solidFill>
                <a:srgbClr val="5E3488"/>
              </a:solidFill>
            </a:endParaRPr>
          </a:p>
          <a:p>
            <a:pPr algn="just"/>
            <a:r>
              <a:rPr lang="nl-NL" sz="2200" dirty="0">
                <a:solidFill>
                  <a:srgbClr val="5E3488"/>
                </a:solidFill>
              </a:rPr>
              <a:t>Augustus geeft bevel, een keizer groot van macht.</a:t>
            </a:r>
          </a:p>
          <a:p>
            <a:pPr algn="just"/>
            <a:r>
              <a:rPr lang="nl-NL" sz="2200" dirty="0">
                <a:solidFill>
                  <a:srgbClr val="5E3488"/>
                </a:solidFill>
              </a:rPr>
              <a:t>Als hij beveelt kan niets zijn wetten keren.</a:t>
            </a:r>
          </a:p>
          <a:p>
            <a:pPr algn="just"/>
            <a:r>
              <a:rPr lang="nl-NL" sz="2200" dirty="0">
                <a:solidFill>
                  <a:srgbClr val="5E3488"/>
                </a:solidFill>
              </a:rPr>
              <a:t>Hij roept de volken op en hij beveelt met kracht</a:t>
            </a:r>
          </a:p>
          <a:p>
            <a:pPr algn="just"/>
            <a:r>
              <a:rPr lang="nl-NL" sz="2200" dirty="0">
                <a:solidFill>
                  <a:srgbClr val="5E3488"/>
                </a:solidFill>
              </a:rPr>
              <a:t>dat alle onderdanen van zijn rijk zich moeten registreren.</a:t>
            </a:r>
          </a:p>
          <a:p>
            <a:pPr algn="just"/>
            <a:endParaRPr lang="nl-NL" sz="2200" dirty="0">
              <a:solidFill>
                <a:srgbClr val="5E3488"/>
              </a:solidFill>
            </a:endParaRPr>
          </a:p>
          <a:p>
            <a:pPr algn="just"/>
            <a:r>
              <a:rPr lang="nl-NL" sz="2200" dirty="0">
                <a:solidFill>
                  <a:srgbClr val="5E3488"/>
                </a:solidFill>
              </a:rPr>
              <a:t>Daar gaan ze, Jozef en Maria en zij draagt het Kind,</a:t>
            </a:r>
          </a:p>
          <a:p>
            <a:pPr algn="just"/>
            <a:r>
              <a:rPr lang="nl-NL" sz="2200" dirty="0">
                <a:solidFill>
                  <a:srgbClr val="5E3488"/>
                </a:solidFill>
              </a:rPr>
              <a:t>gehoorzaam aan de keizerlijke stem.</a:t>
            </a:r>
          </a:p>
          <a:p>
            <a:pPr algn="just"/>
            <a:r>
              <a:rPr lang="nl-NL" sz="2200" dirty="0">
                <a:solidFill>
                  <a:srgbClr val="5E3488"/>
                </a:solidFill>
              </a:rPr>
              <a:t>Ze gaan naar Bethlehem, waar men een rustplaats vindt.</a:t>
            </a:r>
          </a:p>
          <a:p>
            <a:pPr algn="just"/>
            <a:r>
              <a:rPr lang="nl-NL" sz="2200" dirty="0">
                <a:solidFill>
                  <a:srgbClr val="5E3488"/>
                </a:solidFill>
              </a:rPr>
              <a:t>Dit was geheel naar het bestel van Hem:</a:t>
            </a:r>
          </a:p>
          <a:p>
            <a:pPr algn="just"/>
            <a:endParaRPr lang="nl-NL" sz="2200" dirty="0">
              <a:solidFill>
                <a:srgbClr val="5E3488"/>
              </a:solidFill>
            </a:endParaRPr>
          </a:p>
          <a:p>
            <a:pPr algn="just"/>
            <a:endParaRPr lang="nl-NL" sz="2200" dirty="0">
              <a:solidFill>
                <a:srgbClr val="5E3488"/>
              </a:solidFill>
            </a:endParaRPr>
          </a:p>
          <a:p>
            <a:pPr algn="just"/>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2370" y="365447"/>
            <a:ext cx="1390685" cy="1390685"/>
          </a:xfrm>
          <a:prstGeom prst="rect">
            <a:avLst/>
          </a:prstGeom>
        </p:spPr>
      </p:pic>
    </p:spTree>
    <p:extLst>
      <p:ext uri="{BB962C8B-B14F-4D97-AF65-F5344CB8AC3E}">
        <p14:creationId xmlns:p14="http://schemas.microsoft.com/office/powerpoint/2010/main" val="15327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39"/>
            <a:ext cx="12192000" cy="5791513"/>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00651"/>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Gedicht (vervolg) </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45609"/>
            <a:ext cx="10355681" cy="4154984"/>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Van Koning Jezus, daar in Bethlehem geboren.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Augustus baande slechts de weg, zijn wereldmacht was schijn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Het was reeds lang </a:t>
            </a:r>
            <a:r>
              <a:rPr kumimoji="0" lang="nl-NL" sz="2200" b="0" i="0" u="none" strike="noStrike" kern="1200" cap="none" spc="0" normalizeH="0" baseline="0" noProof="0" dirty="0" err="1">
                <a:ln>
                  <a:noFill/>
                </a:ln>
                <a:solidFill>
                  <a:srgbClr val="5E3488"/>
                </a:solidFill>
                <a:effectLst/>
                <a:uLnTx/>
                <a:uFillTx/>
                <a:latin typeface="Calibri" panose="020F0502020204030204"/>
                <a:ea typeface="+mn-ea"/>
                <a:cs typeface="+mn-cs"/>
              </a:rPr>
              <a:t>voorzegd</a:t>
            </a: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 dit moet de wereld horen,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Augustus mocht slechts dienstbaar aan Gods heilsplan zijn.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Dat is de rijkdom van ’t geloof, nu nog in deze dagen.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Al spreken machtigen der aarde steeds met grootspraak en met kracht.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Hij, Koning Jezus, houdt de draden vast, wij kunnen ’t met Hem wagen,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Hij leidt de wereld naar Zijn eeuwig doel, Hij heeft alle macht.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Met toestemming overgenomen uit: Eilanden Nieuws, december 2000</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82370" y="365447"/>
            <a:ext cx="1390685" cy="1390685"/>
          </a:xfrm>
          <a:prstGeom prst="rect">
            <a:avLst/>
          </a:prstGeom>
        </p:spPr>
      </p:pic>
    </p:spTree>
    <p:extLst>
      <p:ext uri="{BB962C8B-B14F-4D97-AF65-F5344CB8AC3E}">
        <p14:creationId xmlns:p14="http://schemas.microsoft.com/office/powerpoint/2010/main" val="6299739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8150453" cy="2800767"/>
          </a:xfrm>
          <a:prstGeom prst="rect">
            <a:avLst/>
          </a:prstGeom>
          <a:noFill/>
        </p:spPr>
        <p:txBody>
          <a:bodyPr wrap="square" rtlCol="0">
            <a:spAutoFit/>
          </a:bodyPr>
          <a:lstStyle/>
          <a:p>
            <a:pPr algn="just"/>
            <a:r>
              <a:rPr lang="nl-NL" sz="2200" b="1" dirty="0">
                <a:solidFill>
                  <a:srgbClr val="5E3488"/>
                </a:solidFill>
              </a:rPr>
              <a:t>Lukas 2:3,4</a:t>
            </a:r>
          </a:p>
          <a:p>
            <a:pPr algn="just"/>
            <a:endParaRPr lang="nl-NL" sz="2200" dirty="0">
              <a:solidFill>
                <a:srgbClr val="5E3488"/>
              </a:solidFill>
            </a:endParaRPr>
          </a:p>
          <a:p>
            <a:pPr algn="just"/>
            <a:r>
              <a:rPr lang="nl-NL" sz="2200" dirty="0">
                <a:solidFill>
                  <a:srgbClr val="5E3488"/>
                </a:solidFill>
              </a:rPr>
              <a:t>En ze gingen allen op weg om ingeschreven te worden, ieder naar zijn eigen stad.</a:t>
            </a:r>
          </a:p>
          <a:p>
            <a:pPr algn="just"/>
            <a:r>
              <a:rPr lang="nl-NL" sz="2200" dirty="0">
                <a:solidFill>
                  <a:srgbClr val="5E3488"/>
                </a:solidFill>
              </a:rPr>
              <a:t>Ook Jozef ging op weg, van Galilea uit de stad Nazareth naar Judea, naar de stad van David, die Bethlehem heet, omdat hij uit het huis en het geslacht van David was.</a:t>
            </a:r>
          </a:p>
          <a:p>
            <a:pPr algn="just"/>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869689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647394"/>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544106"/>
            <a:ext cx="8127628" cy="1446550"/>
          </a:xfrm>
          <a:prstGeom prst="rect">
            <a:avLst/>
          </a:prstGeom>
          <a:noFill/>
        </p:spPr>
        <p:txBody>
          <a:bodyPr wrap="square" rtlCol="0">
            <a:spAutoFit/>
          </a:bodyPr>
          <a:lstStyle/>
          <a:p>
            <a:pPr algn="just"/>
            <a:r>
              <a:rPr lang="nl-NL" sz="2200" dirty="0">
                <a:solidFill>
                  <a:schemeClr val="bg1"/>
                </a:solidFill>
              </a:rPr>
              <a:t>Jozef en Maria zetten zich in beweging. Ze gehoorzamen het bevel van de keizer en gaan op weg naar Bethlehem. Weer lijkt de keizer het allemaal aan te sturen. Maar lees eens in Micha: het kleine en geringe Bethlehem zal de Heerser voortbrengen.</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5495F4FC-CC6D-1B9E-9EB6-E2D9E88FC1FF}"/>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30067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Lezen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8697071" cy="2462213"/>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Micha 5:1</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En u, Bethlehem-</a:t>
            </a:r>
            <a:r>
              <a:rPr kumimoji="0" lang="nl-NL" sz="2200" b="0" i="0" u="none" strike="noStrike" kern="1200" cap="none" spc="0" normalizeH="0" baseline="0" noProof="0" dirty="0" err="1">
                <a:ln>
                  <a:noFill/>
                </a:ln>
                <a:solidFill>
                  <a:srgbClr val="5E3488"/>
                </a:solidFill>
                <a:effectLst/>
                <a:uLnTx/>
                <a:uFillTx/>
                <a:latin typeface="Calibri" panose="020F0502020204030204"/>
                <a:ea typeface="+mn-ea"/>
                <a:cs typeface="+mn-cs"/>
              </a:rPr>
              <a:t>Efratha</a:t>
            </a: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 al bent u klein onder de duizenden van Juda, uit u zal Mij voortkomen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Die een heerser zal zijn in Israël. Zijn oorsprongen zijn van oudsher, van eeuwige dagen af.</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798924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24625" y="1155951"/>
            <a:ext cx="5671930" cy="584775"/>
          </a:xfrm>
          <a:prstGeom prst="rect">
            <a:avLst/>
          </a:prstGeom>
          <a:noFill/>
        </p:spPr>
        <p:txBody>
          <a:bodyPr wrap="square" rtlCol="0">
            <a:spAutoFit/>
          </a:bodyPr>
          <a:lstStyle/>
          <a:p>
            <a:r>
              <a:rPr lang="nl-NL" sz="3200" b="1" dirty="0">
                <a:solidFill>
                  <a:srgbClr val="F7B206"/>
                </a:solidFill>
              </a:rPr>
              <a:t>Stem 2</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18405" y="1740726"/>
            <a:ext cx="9014640" cy="2954655"/>
          </a:xfrm>
          <a:prstGeom prst="rect">
            <a:avLst/>
          </a:prstGeom>
          <a:noFill/>
        </p:spPr>
        <p:txBody>
          <a:bodyPr wrap="square" rtlCol="0">
            <a:spAutoFit/>
          </a:bodyPr>
          <a:lstStyle/>
          <a:p>
            <a:r>
              <a:rPr lang="nl-NL" sz="2200" dirty="0">
                <a:solidFill>
                  <a:schemeClr val="bg1"/>
                </a:solidFill>
              </a:rPr>
              <a:t>Jozef en Maria gaan richting Bethlehem in Judea om zich te laten inschrijven. Ze zijn immers uit het geslacht van koning David, de plaats waar David geboren is! Hier zal straks ook de grote Zoon van David geboren worden, Die een Heerser zal zijn in Israël.</a:t>
            </a:r>
          </a:p>
          <a:p>
            <a:endParaRPr lang="nl-NL" sz="2200" dirty="0">
              <a:solidFill>
                <a:schemeClr val="bg1"/>
              </a:solidFill>
            </a:endParaRPr>
          </a:p>
          <a:p>
            <a:r>
              <a:rPr lang="nl-NL" sz="3200" b="1" dirty="0">
                <a:solidFill>
                  <a:srgbClr val="F7B206"/>
                </a:solidFill>
              </a:rPr>
              <a:t>Stem 1</a:t>
            </a:r>
            <a:endParaRPr lang="nl-NL" sz="3200" dirty="0">
              <a:solidFill>
                <a:schemeClr val="bg1"/>
              </a:solidFill>
            </a:endParaRPr>
          </a:p>
          <a:p>
            <a:r>
              <a:rPr lang="nl-NL"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Jozef en Maria en ook het Kind vinden in Bethlehem geen gastvrij onthaal. Is er voor hen geen plaats?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A975E7D2-EF2D-2250-A5B6-C036A31A7693}"/>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465069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18405" y="1396128"/>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18405" y="1740726"/>
            <a:ext cx="9014640"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Ja, toch wel: er is een stal. Daar gebeurt het wonder. De Zoon van God, de Koning wordt daar geboren. Hij Die ook Mijn Koning en zaligmaker is.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A975E7D2-EF2D-2250-A5B6-C036A31A7693}"/>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8855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Lezen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2123658"/>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Lukas 2:6,7</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En het geschiedde, toen zij daar waren, dat de dagen vervuld werden dat zij baren zou, en zij baarde haar eerstgeboren Zoon, wikkelde Hem in doeken en legde Hem in de kribbe, omdat er voor hen geen plaats was in de herberg.</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099931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191939" y="790001"/>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026031"/>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46836"/>
            <a:ext cx="7906945" cy="3477875"/>
          </a:xfrm>
          <a:prstGeom prst="rect">
            <a:avLst/>
          </a:prstGeom>
          <a:noFill/>
        </p:spPr>
        <p:txBody>
          <a:bodyPr wrap="square" rtlCol="0">
            <a:spAutoFit/>
          </a:bodyPr>
          <a:lstStyle/>
          <a:p>
            <a:pPr algn="just"/>
            <a:r>
              <a:rPr lang="nl-NL" sz="2200" b="1" dirty="0">
                <a:solidFill>
                  <a:srgbClr val="5E3488"/>
                </a:solidFill>
              </a:rPr>
              <a:t>Lukas 2:1-5</a:t>
            </a:r>
          </a:p>
          <a:p>
            <a:pPr algn="just"/>
            <a:r>
              <a:rPr lang="nl-NL" sz="2200" dirty="0">
                <a:solidFill>
                  <a:srgbClr val="5E3488"/>
                </a:solidFill>
              </a:rPr>
              <a:t>En het geschiedde in die dagen dat er een gebod uitging van keizer Augustus dat heel de wereld ingeschreven moest worden. Deze eerste inschrijving vond plaats toen </a:t>
            </a:r>
            <a:r>
              <a:rPr lang="nl-NL" sz="2200" dirty="0" err="1">
                <a:solidFill>
                  <a:srgbClr val="5E3488"/>
                </a:solidFill>
              </a:rPr>
              <a:t>Cyrenius</a:t>
            </a:r>
            <a:r>
              <a:rPr lang="nl-NL" sz="2200" dirty="0">
                <a:solidFill>
                  <a:srgbClr val="5E3488"/>
                </a:solidFill>
              </a:rPr>
              <a:t> over Syrië stadhouder was. En ze gingen allen op weg om ingeschreven te worden, ieder naar zijn eigen stad. Ook Jozef ging op weg, van Galilea uit de stad Nazareth naar Judea, naar de stad van David, die Bethlehem heet, omdat hij uit het huis en het geslacht van David was, om ingeschreven te worden met Maria, zijn ondertrouwde vrouw, die zwanger was.</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5442" y="117380"/>
            <a:ext cx="1612023" cy="1612023"/>
          </a:xfrm>
          <a:prstGeom prst="rect">
            <a:avLst/>
          </a:prstGeom>
        </p:spPr>
      </p:pic>
    </p:spTree>
    <p:extLst>
      <p:ext uri="{BB962C8B-B14F-4D97-AF65-F5344CB8AC3E}">
        <p14:creationId xmlns:p14="http://schemas.microsoft.com/office/powerpoint/2010/main" val="15431865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39"/>
            <a:ext cx="12192000" cy="5791513"/>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64684"/>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785051"/>
            <a:ext cx="7906945" cy="3754874"/>
          </a:xfrm>
          <a:prstGeom prst="rect">
            <a:avLst/>
          </a:prstGeom>
          <a:noFill/>
        </p:spPr>
        <p:txBody>
          <a:bodyPr wrap="square" rtlCol="0">
            <a:spAutoFit/>
          </a:bodyPr>
          <a:lstStyle/>
          <a:p>
            <a:r>
              <a:rPr lang="nl-NL" sz="2200" b="1" dirty="0">
                <a:solidFill>
                  <a:srgbClr val="5E3488"/>
                </a:solidFill>
              </a:rPr>
              <a:t>Weerklank Lied 9:3, 4 en 5</a:t>
            </a:r>
          </a:p>
          <a:p>
            <a:endParaRPr lang="nl-NL" sz="2200" b="1" dirty="0">
              <a:solidFill>
                <a:srgbClr val="5E3488"/>
              </a:solidFill>
            </a:endParaRPr>
          </a:p>
          <a:p>
            <a:r>
              <a:rPr lang="nl-NL" sz="2200" dirty="0">
                <a:solidFill>
                  <a:srgbClr val="5E3488"/>
                </a:solidFill>
              </a:rPr>
              <a:t>3. Ver van de troon der tronen</a:t>
            </a:r>
          </a:p>
          <a:p>
            <a:r>
              <a:rPr lang="nl-NL" sz="2200" dirty="0">
                <a:solidFill>
                  <a:srgbClr val="5E3488"/>
                </a:solidFill>
              </a:rPr>
              <a:t>en ’s hemels zonneschijn</a:t>
            </a:r>
          </a:p>
          <a:p>
            <a:r>
              <a:rPr lang="nl-NL" sz="2200" dirty="0">
                <a:solidFill>
                  <a:srgbClr val="5E3488"/>
                </a:solidFill>
              </a:rPr>
              <a:t>wilt U bij mensen wonen,</a:t>
            </a:r>
          </a:p>
          <a:p>
            <a:r>
              <a:rPr lang="nl-NL" sz="2200" dirty="0">
                <a:solidFill>
                  <a:srgbClr val="5E3488"/>
                </a:solidFill>
              </a:rPr>
              <a:t>van hen een broeder zijn.</a:t>
            </a:r>
          </a:p>
          <a:p>
            <a:r>
              <a:rPr lang="nl-NL" sz="2200" dirty="0">
                <a:solidFill>
                  <a:srgbClr val="5E3488"/>
                </a:solidFill>
              </a:rPr>
              <a:t>Met God wilt </a:t>
            </a:r>
            <a:r>
              <a:rPr lang="nl-NL" sz="2200" dirty="0" err="1">
                <a:solidFill>
                  <a:srgbClr val="5E3488"/>
                </a:solidFill>
              </a:rPr>
              <a:t>G’ons</a:t>
            </a:r>
            <a:r>
              <a:rPr lang="nl-NL" sz="2200" dirty="0">
                <a:solidFill>
                  <a:srgbClr val="5E3488"/>
                </a:solidFill>
              </a:rPr>
              <a:t> verzoenen,</a:t>
            </a:r>
          </a:p>
          <a:p>
            <a:r>
              <a:rPr lang="nl-NL" sz="2200" dirty="0">
                <a:solidFill>
                  <a:srgbClr val="5E3488"/>
                </a:solidFill>
              </a:rPr>
              <a:t>tot God heft </a:t>
            </a:r>
            <a:r>
              <a:rPr lang="nl-NL" sz="2200" dirty="0" err="1">
                <a:solidFill>
                  <a:srgbClr val="5E3488"/>
                </a:solidFill>
              </a:rPr>
              <a:t>G’ons</a:t>
            </a:r>
            <a:r>
              <a:rPr lang="nl-NL" sz="2200" dirty="0">
                <a:solidFill>
                  <a:srgbClr val="5E3488"/>
                </a:solidFill>
              </a:rPr>
              <a:t> omhoog, </a:t>
            </a:r>
          </a:p>
          <a:p>
            <a:r>
              <a:rPr lang="nl-NL" sz="2200" dirty="0">
                <a:solidFill>
                  <a:srgbClr val="5E3488"/>
                </a:solidFill>
              </a:rPr>
              <a:t>en onder de miljoenen</a:t>
            </a:r>
          </a:p>
          <a:p>
            <a:r>
              <a:rPr lang="nl-NL" sz="2200" dirty="0">
                <a:solidFill>
                  <a:srgbClr val="5E3488"/>
                </a:solidFill>
              </a:rPr>
              <a:t>hebt U ook mij in ’t oog.</a:t>
            </a:r>
          </a:p>
          <a:p>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2753724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39"/>
            <a:ext cx="12192000" cy="5791513"/>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64684"/>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Zingen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57857"/>
            <a:ext cx="7906945" cy="38164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Weerklank Lied 9:3, 4 en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4. ‘k Lag machteloos gebonden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U komt en maakt mij vrij!</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Ik was bevlekt met zonden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U komt en reinigt mij!</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Het leven was mij sterven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tot U mij op deed staan.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U doet mij schatten erven.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die nimmermeer vergaan.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2044055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550182"/>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64684"/>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Zingen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886263"/>
            <a:ext cx="790694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Weerklank Lied 9:3, 4 en 5</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
        <p:nvSpPr>
          <p:cNvPr id="2" name="TextBox 6">
            <a:extLst>
              <a:ext uri="{FF2B5EF4-FFF2-40B4-BE49-F238E27FC236}">
                <a16:creationId xmlns:a16="http://schemas.microsoft.com/office/drawing/2014/main" id="{0C00EF5B-1823-8EE4-0027-8129FE741328}"/>
              </a:ext>
            </a:extLst>
          </p:cNvPr>
          <p:cNvSpPr txBox="1"/>
          <p:nvPr/>
        </p:nvSpPr>
        <p:spPr>
          <a:xfrm>
            <a:off x="1184047" y="2459169"/>
            <a:ext cx="4709492" cy="280076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5. U was zo diep bewogen: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U daalde van Uw troon.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Uit </a:t>
            </a:r>
            <a:r>
              <a:rPr kumimoji="0" lang="nl-NL" sz="2200" b="0" i="0" u="none" strike="noStrike" kern="1200" cap="none" spc="0" normalizeH="0" baseline="0" noProof="0" dirty="0" err="1">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God’lijk</a:t>
            </a: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 mededogen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werd U een mensenzoon.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U die de last der volken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hun zorgen duizendvoud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die niemand kan vertolken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in </a:t>
            </a:r>
            <a:r>
              <a:rPr kumimoji="0" lang="nl-NL" sz="2200" b="0" i="0" u="none" strike="noStrike" kern="1200" cap="none" spc="0" normalizeH="0" baseline="0" noProof="0" dirty="0" err="1">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liefd</a:t>
            </a:r>
            <a:r>
              <a:rPr kumimoji="0" lang="nl-NL" sz="2200" b="0" i="0" u="none" strike="noStrike" kern="1200" cap="none" spc="0" normalizeH="0" baseline="0" noProof="0" dirty="0">
                <a:ln>
                  <a:noFill/>
                </a:ln>
                <a:solidFill>
                  <a:srgbClr val="5E3488"/>
                </a:solidFill>
                <a:effectLst/>
                <a:uLnTx/>
                <a:uFillTx/>
                <a:latin typeface="Calibri" panose="020F0502020204030204" pitchFamily="34" charset="0"/>
                <a:ea typeface="Calibri" panose="020F0502020204030204" pitchFamily="34" charset="0"/>
                <a:cs typeface="Times New Roman" panose="02020603050405020304" pitchFamily="18" charset="0"/>
              </a:rPr>
              <a:t>’ omsloten houdt.</a:t>
            </a:r>
          </a:p>
        </p:txBody>
      </p:sp>
    </p:spTree>
    <p:extLst>
      <p:ext uri="{BB962C8B-B14F-4D97-AF65-F5344CB8AC3E}">
        <p14:creationId xmlns:p14="http://schemas.microsoft.com/office/powerpoint/2010/main" val="16918997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33643"/>
            <a:ext cx="5671930" cy="584775"/>
          </a:xfrm>
          <a:prstGeom prst="rect">
            <a:avLst/>
          </a:prstGeom>
          <a:noFill/>
        </p:spPr>
        <p:txBody>
          <a:bodyPr wrap="square" rtlCol="0">
            <a:spAutoFit/>
          </a:bodyPr>
          <a:lstStyle/>
          <a:p>
            <a:r>
              <a:rPr lang="nl-NL" sz="3200" b="1" dirty="0">
                <a:solidFill>
                  <a:srgbClr val="5E3488"/>
                </a:solidFill>
              </a:rPr>
              <a:t>Gedicht</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482410"/>
            <a:ext cx="4327776" cy="4370427"/>
          </a:xfrm>
          <a:prstGeom prst="rect">
            <a:avLst/>
          </a:prstGeom>
          <a:noFill/>
        </p:spPr>
        <p:txBody>
          <a:bodyPr wrap="square" rtlCol="0">
            <a:spAutoFit/>
          </a:bodyPr>
          <a:lstStyle/>
          <a:p>
            <a:pPr algn="just"/>
            <a:r>
              <a:rPr lang="nl-NL" sz="2200" b="1" dirty="0">
                <a:solidFill>
                  <a:srgbClr val="5E3488"/>
                </a:solidFill>
              </a:rPr>
              <a:t>De toekomst is begonnen</a:t>
            </a:r>
          </a:p>
          <a:p>
            <a:pPr algn="just"/>
            <a:endParaRPr lang="nl-NL" sz="2200" dirty="0">
              <a:solidFill>
                <a:srgbClr val="5E3488"/>
              </a:solidFill>
            </a:endParaRPr>
          </a:p>
          <a:p>
            <a:pPr algn="just"/>
            <a:r>
              <a:rPr lang="nl-NL" sz="2200" dirty="0">
                <a:solidFill>
                  <a:srgbClr val="5E3488"/>
                </a:solidFill>
              </a:rPr>
              <a:t>De toekomst is begonnen,</a:t>
            </a:r>
          </a:p>
          <a:p>
            <a:pPr algn="just"/>
            <a:r>
              <a:rPr lang="nl-NL" sz="2200" dirty="0">
                <a:solidFill>
                  <a:srgbClr val="5E3488"/>
                </a:solidFill>
              </a:rPr>
              <a:t>de tijden zijn vervuld,</a:t>
            </a:r>
          </a:p>
          <a:p>
            <a:pPr algn="just"/>
            <a:r>
              <a:rPr lang="nl-NL" sz="2200" dirty="0">
                <a:solidFill>
                  <a:srgbClr val="5E3488"/>
                </a:solidFill>
              </a:rPr>
              <a:t>het kwaad wordt overwonnen,</a:t>
            </a:r>
          </a:p>
          <a:p>
            <a:pPr algn="just"/>
            <a:r>
              <a:rPr lang="nl-NL" sz="2200" dirty="0">
                <a:solidFill>
                  <a:srgbClr val="5E3488"/>
                </a:solidFill>
              </a:rPr>
              <a:t>Gods </a:t>
            </a:r>
            <a:r>
              <a:rPr lang="nl-NL" sz="2200" dirty="0" err="1">
                <a:solidFill>
                  <a:srgbClr val="5E3488"/>
                </a:solidFill>
              </a:rPr>
              <a:t>liefdemacht</a:t>
            </a:r>
            <a:r>
              <a:rPr lang="nl-NL" sz="2200" dirty="0">
                <a:solidFill>
                  <a:srgbClr val="5E3488"/>
                </a:solidFill>
              </a:rPr>
              <a:t> onthuld.</a:t>
            </a:r>
          </a:p>
          <a:p>
            <a:pPr algn="just"/>
            <a:endParaRPr lang="nl-NL" sz="2200" dirty="0">
              <a:solidFill>
                <a:srgbClr val="5E3488"/>
              </a:solidFill>
            </a:endParaRPr>
          </a:p>
          <a:p>
            <a:pPr algn="just"/>
            <a:r>
              <a:rPr lang="nl-NL" sz="2200" dirty="0">
                <a:solidFill>
                  <a:srgbClr val="5E3488"/>
                </a:solidFill>
              </a:rPr>
              <a:t>Jeruzalem en Rome</a:t>
            </a:r>
          </a:p>
          <a:p>
            <a:pPr algn="just"/>
            <a:r>
              <a:rPr lang="nl-NL" sz="2200" dirty="0">
                <a:solidFill>
                  <a:srgbClr val="5E3488"/>
                </a:solidFill>
              </a:rPr>
              <a:t>vertrapten recht en wet.</a:t>
            </a:r>
          </a:p>
          <a:p>
            <a:pPr algn="just"/>
            <a:r>
              <a:rPr lang="nl-NL" sz="2200" dirty="0">
                <a:solidFill>
                  <a:srgbClr val="5E3488"/>
                </a:solidFill>
              </a:rPr>
              <a:t>Godlof! Nu is gekomen</a:t>
            </a:r>
          </a:p>
          <a:p>
            <a:pPr algn="just"/>
            <a:r>
              <a:rPr lang="nl-NL" sz="2200" dirty="0">
                <a:solidFill>
                  <a:srgbClr val="5E3488"/>
                </a:solidFill>
              </a:rPr>
              <a:t>Jezus van Nazareth.</a:t>
            </a:r>
          </a:p>
          <a:p>
            <a:pPr algn="just"/>
            <a:endParaRPr lang="nl-NL" dirty="0">
              <a:solidFill>
                <a:srgbClr val="5E3488"/>
              </a:solidFill>
            </a:endParaRPr>
          </a:p>
          <a:p>
            <a:pPr algn="just"/>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538472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248479" y="985973"/>
            <a:ext cx="5036902" cy="550920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Waar wij zo lang op wachtten,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het rijk van vrede en recht,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is dichter dan wij dachten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nabij in deze Knecht.</a:t>
            </a:r>
          </a:p>
          <a:p>
            <a:pPr marL="0" marR="0" lvl="0" indent="0" algn="just" defTabSz="914400" rtl="0" eaLnBrk="1" fontAlgn="auto" latinLnBrk="0" hangingPunct="1">
              <a:lnSpc>
                <a:spcPct val="100000"/>
              </a:lnSpc>
              <a:spcBef>
                <a:spcPts val="0"/>
              </a:spcBef>
              <a:spcAft>
                <a:spcPts val="0"/>
              </a:spcAft>
              <a:buClrTx/>
              <a:buSzTx/>
              <a:buFontTx/>
              <a:buNone/>
              <a:tabLst/>
              <a:defRPr/>
            </a:pPr>
            <a:endParaRPr lang="nl-NL" sz="2200" dirty="0">
              <a:solidFill>
                <a:srgbClr val="5E3488"/>
              </a:solidFill>
              <a:latin typeface="Calibri" panose="020F0502020204030204"/>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Hij komt een licht ontsteken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in ’t donker van de tijd:</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Hij spreekt in taal en teken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van Gods barmhartigheid.</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Wie ziek is wordt genezen,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wie lam is kan weer gaan.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Zo zal het eenmaal wezen: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het kwaad wordt weggedaan!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784180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
        <p:nvSpPr>
          <p:cNvPr id="2" name="TextBox 6">
            <a:extLst>
              <a:ext uri="{FF2B5EF4-FFF2-40B4-BE49-F238E27FC236}">
                <a16:creationId xmlns:a16="http://schemas.microsoft.com/office/drawing/2014/main" id="{8436D5BD-E3D9-581B-4062-4536D28BB88B}"/>
              </a:ext>
            </a:extLst>
          </p:cNvPr>
          <p:cNvSpPr txBox="1"/>
          <p:nvPr/>
        </p:nvSpPr>
        <p:spPr>
          <a:xfrm>
            <a:off x="1184047" y="1244146"/>
            <a:ext cx="5146537" cy="3139321"/>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De toekomst is begonnen!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Wij juichen, groot en klein: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De dood wordt overwonnen,</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De Knecht zal Koning zijn!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L.M. Vreugdenhil</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De Knecht zal Koning zijn!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(Boekencentrum, Zoetermeer 1993)</a:t>
            </a:r>
          </a:p>
        </p:txBody>
      </p:sp>
    </p:spTree>
    <p:extLst>
      <p:ext uri="{BB962C8B-B14F-4D97-AF65-F5344CB8AC3E}">
        <p14:creationId xmlns:p14="http://schemas.microsoft.com/office/powerpoint/2010/main" val="11005399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2123658"/>
          </a:xfrm>
          <a:prstGeom prst="rect">
            <a:avLst/>
          </a:prstGeom>
          <a:noFill/>
        </p:spPr>
        <p:txBody>
          <a:bodyPr wrap="square" rtlCol="0">
            <a:spAutoFit/>
          </a:bodyPr>
          <a:lstStyle/>
          <a:p>
            <a:pPr algn="just"/>
            <a:r>
              <a:rPr lang="nl-NL" sz="2200" dirty="0">
                <a:solidFill>
                  <a:schemeClr val="bg1"/>
                </a:solidFill>
              </a:rPr>
              <a:t>Wat een wonder van genade: nu het Kind geboren is, is het in principe met de macht van keizer Augustus gedaan. Al zit hij nog op de troon, hij zal uiteindelijk plaats moeten maken voor Hem Die niet alleen in Israël Heerser zal zijn, maar straks ook over de hele wereld zal regeren. De </a:t>
            </a:r>
            <a:r>
              <a:rPr lang="nl-NL" sz="2200" dirty="0" err="1">
                <a:solidFill>
                  <a:schemeClr val="bg1"/>
                </a:solidFill>
              </a:rPr>
              <a:t>hoogmoedigen</a:t>
            </a:r>
            <a:r>
              <a:rPr lang="nl-NL" sz="2200" dirty="0">
                <a:solidFill>
                  <a:schemeClr val="bg1"/>
                </a:solidFill>
              </a:rPr>
              <a:t> zullen vallen, en zij die machteloos gebonden waren, maakt Hij vrij.</a:t>
            </a:r>
            <a:endParaRPr lang="en-GB" sz="2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54614FE3-1B15-36B0-2541-4634EE7622B3}"/>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9763448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144655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We horen dat zo duidelijk in de lofzang die Maria zingt, nadat zij bij haar nicht Elisabeth is geweest. Elisabeth spreekt Maria, de dienstmaagd van de Heere, zalig, omdat zij de woorden van de Heere geloofd heeft. </a:t>
            </a:r>
            <a:endParaRPr kumimoji="0" lang="en-GB"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54614FE3-1B15-36B0-2541-4634EE7622B3}"/>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82043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11900" y="686460"/>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11900" y="1271235"/>
            <a:ext cx="5310059" cy="5386090"/>
          </a:xfrm>
          <a:prstGeom prst="rect">
            <a:avLst/>
          </a:prstGeom>
          <a:noFill/>
        </p:spPr>
        <p:txBody>
          <a:bodyPr wrap="square" rtlCol="0">
            <a:spAutoFit/>
          </a:bodyPr>
          <a:lstStyle/>
          <a:p>
            <a:r>
              <a:rPr lang="nl-NL" sz="2200" b="1" dirty="0">
                <a:solidFill>
                  <a:srgbClr val="5E3488"/>
                </a:solidFill>
              </a:rPr>
              <a:t>Lofzang van Maria: 4, 5</a:t>
            </a:r>
            <a:endParaRPr lang="nl-NL" sz="2200" dirty="0">
              <a:solidFill>
                <a:srgbClr val="5E3488"/>
              </a:solidFill>
            </a:endParaRPr>
          </a:p>
          <a:p>
            <a:r>
              <a:rPr lang="nl-NL" sz="2200" b="0" i="0" dirty="0">
                <a:solidFill>
                  <a:srgbClr val="5E3488"/>
                </a:solidFill>
                <a:effectLst/>
                <a:latin typeface="YAFdJt8dAY0 0"/>
              </a:rPr>
              <a:t>4. Des </a:t>
            </a:r>
            <a:r>
              <a:rPr lang="nl-NL" sz="2200" b="0" i="1" dirty="0">
                <a:solidFill>
                  <a:srgbClr val="5E3488"/>
                </a:solidFill>
                <a:effectLst/>
                <a:latin typeface="YAFdJt8dAY0 0"/>
              </a:rPr>
              <a:t>HEEREN arm is</a:t>
            </a:r>
            <a:r>
              <a:rPr lang="nl-NL" sz="2200" b="0" i="0" dirty="0">
                <a:solidFill>
                  <a:srgbClr val="5E3488"/>
                </a:solidFill>
                <a:effectLst/>
                <a:latin typeface="YAFdJt8dAY0 0"/>
              </a:rPr>
              <a:t> sterk;</a:t>
            </a:r>
            <a:endParaRPr lang="nl-NL" sz="2200" dirty="0">
              <a:solidFill>
                <a:srgbClr val="5E3488"/>
              </a:solidFill>
              <a:effectLst/>
              <a:latin typeface="YAFdJt8dAY0 0"/>
            </a:endParaRPr>
          </a:p>
          <a:p>
            <a:r>
              <a:rPr lang="nl-NL" sz="2200" b="0" i="0" dirty="0">
                <a:solidFill>
                  <a:srgbClr val="5E3488"/>
                </a:solidFill>
                <a:effectLst/>
                <a:latin typeface="YAFdJt8dAY0 0"/>
              </a:rPr>
              <a:t>Hij </a:t>
            </a:r>
            <a:r>
              <a:rPr lang="nl-NL" sz="2200" b="0" i="1" dirty="0">
                <a:solidFill>
                  <a:srgbClr val="5E3488"/>
                </a:solidFill>
                <a:effectLst/>
                <a:latin typeface="YAFdJt8dAY0 0"/>
              </a:rPr>
              <a:t>deed een krachtig</a:t>
            </a:r>
            <a:r>
              <a:rPr lang="nl-NL" sz="2200" b="0" i="0" dirty="0">
                <a:solidFill>
                  <a:srgbClr val="5E3488"/>
                </a:solidFill>
                <a:effectLst/>
                <a:latin typeface="YAFdJt8dAY0 0"/>
              </a:rPr>
              <a:t> werk;</a:t>
            </a:r>
            <a:endParaRPr lang="nl-NL" sz="2200" dirty="0">
              <a:solidFill>
                <a:srgbClr val="5E3488"/>
              </a:solidFill>
              <a:effectLst/>
              <a:latin typeface="YAFdJt8dAY0 0"/>
            </a:endParaRPr>
          </a:p>
          <a:p>
            <a:r>
              <a:rPr lang="nl-NL" sz="2200" b="0" i="0" dirty="0">
                <a:solidFill>
                  <a:srgbClr val="5E3488"/>
                </a:solidFill>
                <a:effectLst/>
                <a:latin typeface="YAFdJt8dAY0 0"/>
              </a:rPr>
              <a:t>Die </a:t>
            </a:r>
            <a:r>
              <a:rPr lang="nl-NL" sz="2200" b="0" i="1" dirty="0">
                <a:solidFill>
                  <a:srgbClr val="5E3488"/>
                </a:solidFill>
                <a:effectLst/>
                <a:latin typeface="YAFdJt8dAY0 0"/>
              </a:rPr>
              <a:t>hoog zijn van ge</a:t>
            </a:r>
            <a:r>
              <a:rPr lang="nl-NL" sz="2200" b="0" i="0" dirty="0">
                <a:solidFill>
                  <a:srgbClr val="5E3488"/>
                </a:solidFill>
                <a:effectLst/>
                <a:latin typeface="YAFdJt8dAY0 0"/>
              </a:rPr>
              <a:t>voelen,</a:t>
            </a:r>
            <a:endParaRPr lang="nl-NL" sz="2200" dirty="0">
              <a:solidFill>
                <a:srgbClr val="5E3488"/>
              </a:solidFill>
              <a:effectLst/>
              <a:latin typeface="YAFdJt8dAY0 0"/>
            </a:endParaRPr>
          </a:p>
          <a:p>
            <a:r>
              <a:rPr lang="nl-NL" sz="2200" b="0" i="0" dirty="0">
                <a:solidFill>
                  <a:srgbClr val="5E3488"/>
                </a:solidFill>
                <a:effectLst/>
                <a:latin typeface="YAFdJt8dAY0 0"/>
              </a:rPr>
              <a:t>Heeft </a:t>
            </a:r>
            <a:r>
              <a:rPr lang="nl-NL" sz="2200" b="0" i="1" dirty="0">
                <a:solidFill>
                  <a:srgbClr val="5E3488"/>
                </a:solidFill>
                <a:effectLst/>
                <a:latin typeface="YAFdJt8dAY0 0"/>
              </a:rPr>
              <a:t>Hij verstrooid, verward</a:t>
            </a:r>
            <a:r>
              <a:rPr lang="nl-NL" sz="2200" b="0" i="0" dirty="0">
                <a:solidFill>
                  <a:srgbClr val="5E3488"/>
                </a:solidFill>
                <a:effectLst/>
                <a:latin typeface="YAFdJt8dAY0 0"/>
              </a:rPr>
              <a:t>,</a:t>
            </a:r>
            <a:endParaRPr lang="nl-NL" sz="2200" dirty="0">
              <a:solidFill>
                <a:srgbClr val="5E3488"/>
              </a:solidFill>
              <a:effectLst/>
              <a:latin typeface="YAFdJt8dAY0 0"/>
            </a:endParaRPr>
          </a:p>
          <a:p>
            <a:r>
              <a:rPr lang="nl-NL" sz="2200" b="0" i="0" dirty="0">
                <a:solidFill>
                  <a:srgbClr val="5E3488"/>
                </a:solidFill>
                <a:effectLst/>
                <a:latin typeface="YAFdJt8dAY0 0"/>
              </a:rPr>
              <a:t>Met </a:t>
            </a:r>
            <a:r>
              <a:rPr lang="nl-NL" sz="2200" b="0" i="1" dirty="0">
                <a:solidFill>
                  <a:srgbClr val="5E3488"/>
                </a:solidFill>
                <a:effectLst/>
                <a:latin typeface="YAFdJt8dAY0 0"/>
              </a:rPr>
              <a:t>alles, wat het</a:t>
            </a:r>
            <a:r>
              <a:rPr lang="nl-NL" sz="2200" b="0" i="0" dirty="0">
                <a:solidFill>
                  <a:srgbClr val="5E3488"/>
                </a:solidFill>
                <a:effectLst/>
                <a:latin typeface="YAFdJt8dAY0 0"/>
              </a:rPr>
              <a:t> hart,</a:t>
            </a:r>
            <a:endParaRPr lang="nl-NL" sz="2200" dirty="0">
              <a:solidFill>
                <a:srgbClr val="5E3488"/>
              </a:solidFill>
              <a:effectLst/>
              <a:latin typeface="YAFdJt8dAY0 0"/>
            </a:endParaRPr>
          </a:p>
          <a:p>
            <a:r>
              <a:rPr lang="nl-NL" sz="2200" b="0" i="0" dirty="0">
                <a:solidFill>
                  <a:srgbClr val="5E3488"/>
                </a:solidFill>
                <a:effectLst/>
                <a:latin typeface="YAFdJt8dAY0 0"/>
              </a:rPr>
              <a:t>Dier </a:t>
            </a:r>
            <a:r>
              <a:rPr lang="nl-NL" sz="2200" b="0" i="0" dirty="0" err="1">
                <a:solidFill>
                  <a:srgbClr val="5E3488"/>
                </a:solidFill>
                <a:effectLst/>
                <a:latin typeface="YAFdJt8dAY0 0"/>
              </a:rPr>
              <a:t>trotsen</a:t>
            </a:r>
            <a:r>
              <a:rPr lang="nl-NL" sz="2200" b="0" i="0" dirty="0">
                <a:solidFill>
                  <a:srgbClr val="5E3488"/>
                </a:solidFill>
                <a:effectLst/>
                <a:latin typeface="YAFdJt8dAY0 0"/>
              </a:rPr>
              <a:t> </a:t>
            </a:r>
            <a:r>
              <a:rPr lang="nl-NL" sz="2200" b="0" i="1" dirty="0">
                <a:solidFill>
                  <a:srgbClr val="5E3488"/>
                </a:solidFill>
                <a:effectLst/>
                <a:latin typeface="YAFdJt8dAY0 0"/>
              </a:rPr>
              <a:t>mocht be</a:t>
            </a:r>
            <a:r>
              <a:rPr lang="nl-NL" sz="2200" b="0" i="0" dirty="0">
                <a:solidFill>
                  <a:srgbClr val="5E3488"/>
                </a:solidFill>
                <a:effectLst/>
                <a:latin typeface="YAFdJt8dAY0 0"/>
              </a:rPr>
              <a:t>doelen.</a:t>
            </a:r>
          </a:p>
          <a:p>
            <a:endParaRPr lang="nl-NL" sz="2200" dirty="0">
              <a:solidFill>
                <a:srgbClr val="5E3488"/>
              </a:solidFill>
              <a:effectLst/>
              <a:latin typeface="YAFdJt8dAY0 0"/>
            </a:endParaRPr>
          </a:p>
          <a:p>
            <a:r>
              <a:rPr lang="nl-NL" sz="2200" b="0" i="0" dirty="0">
                <a:solidFill>
                  <a:srgbClr val="5E3488"/>
                </a:solidFill>
                <a:effectLst/>
                <a:latin typeface="YAFdJt8dAY0 0"/>
              </a:rPr>
              <a:t>5. Die </a:t>
            </a:r>
            <a:r>
              <a:rPr lang="nl-NL" sz="2200" b="0" i="1" dirty="0">
                <a:solidFill>
                  <a:srgbClr val="5E3488"/>
                </a:solidFill>
                <a:effectLst/>
                <a:latin typeface="YAFdJt8dAY0 0"/>
              </a:rPr>
              <a:t>stout zijn op hun</a:t>
            </a:r>
            <a:r>
              <a:rPr lang="nl-NL" sz="2200" b="0" i="0" dirty="0">
                <a:solidFill>
                  <a:srgbClr val="5E3488"/>
                </a:solidFill>
                <a:effectLst/>
                <a:latin typeface="YAFdJt8dAY0 0"/>
              </a:rPr>
              <a:t> macht,</a:t>
            </a:r>
            <a:endParaRPr lang="nl-NL" sz="2200" dirty="0">
              <a:solidFill>
                <a:srgbClr val="5E3488"/>
              </a:solidFill>
              <a:effectLst/>
              <a:latin typeface="YAFdJt8dAY0 0"/>
            </a:endParaRPr>
          </a:p>
          <a:p>
            <a:r>
              <a:rPr lang="nl-NL" sz="2200" b="0" i="0" dirty="0">
                <a:solidFill>
                  <a:srgbClr val="5E3488"/>
                </a:solidFill>
                <a:effectLst/>
                <a:latin typeface="YAFdJt8dAY0 0"/>
              </a:rPr>
              <a:t>Heeft </a:t>
            </a:r>
            <a:r>
              <a:rPr lang="nl-NL" sz="2200" b="0" i="1" dirty="0">
                <a:solidFill>
                  <a:srgbClr val="5E3488"/>
                </a:solidFill>
                <a:effectLst/>
                <a:latin typeface="YAFdJt8dAY0 0"/>
              </a:rPr>
              <a:t>Hij versmaad</a:t>
            </a:r>
            <a:r>
              <a:rPr lang="nl-NL" sz="2200" b="0" i="0" dirty="0">
                <a:solidFill>
                  <a:srgbClr val="5E3488"/>
                </a:solidFill>
                <a:effectLst/>
                <a:latin typeface="YAFdJt8dAY0 0"/>
              </a:rPr>
              <a:t>, </a:t>
            </a:r>
            <a:r>
              <a:rPr lang="nl-NL" sz="2200" b="0" i="1" dirty="0">
                <a:solidFill>
                  <a:srgbClr val="5E3488"/>
                </a:solidFill>
                <a:effectLst/>
                <a:latin typeface="YAFdJt8dAY0 0"/>
              </a:rPr>
              <a:t>ver</a:t>
            </a:r>
            <a:r>
              <a:rPr lang="nl-NL" sz="2200" b="0" i="0" dirty="0">
                <a:solidFill>
                  <a:srgbClr val="5E3488"/>
                </a:solidFill>
                <a:effectLst/>
                <a:latin typeface="YAFdJt8dAY0 0"/>
              </a:rPr>
              <a:t>acht,</a:t>
            </a:r>
            <a:endParaRPr lang="nl-NL" sz="2200" dirty="0">
              <a:solidFill>
                <a:srgbClr val="5E3488"/>
              </a:solidFill>
              <a:effectLst/>
              <a:latin typeface="YAFdJt8dAY0 0"/>
            </a:endParaRPr>
          </a:p>
          <a:p>
            <a:r>
              <a:rPr lang="nl-NL" sz="2200" b="0" i="0" dirty="0">
                <a:solidFill>
                  <a:srgbClr val="5E3488"/>
                </a:solidFill>
                <a:effectLst/>
                <a:latin typeface="YAFdJt8dAY0 0"/>
              </a:rPr>
              <a:t>Ge</a:t>
            </a:r>
            <a:r>
              <a:rPr lang="nl-NL" sz="2200" b="0" i="1" dirty="0">
                <a:solidFill>
                  <a:srgbClr val="5E3488"/>
                </a:solidFill>
                <a:effectLst/>
                <a:latin typeface="YAFdJt8dAY0 0"/>
              </a:rPr>
              <a:t>stoten van de</a:t>
            </a:r>
            <a:r>
              <a:rPr lang="nl-NL" sz="2200" b="0" i="0" dirty="0">
                <a:solidFill>
                  <a:srgbClr val="5E3488"/>
                </a:solidFill>
                <a:effectLst/>
                <a:latin typeface="YAFdJt8dAY0 0"/>
              </a:rPr>
              <a:t> tronen;</a:t>
            </a:r>
            <a:endParaRPr lang="nl-NL" sz="2200" dirty="0">
              <a:solidFill>
                <a:srgbClr val="5E3488"/>
              </a:solidFill>
              <a:effectLst/>
              <a:latin typeface="YAFdJt8dAY0 0"/>
            </a:endParaRPr>
          </a:p>
          <a:p>
            <a:r>
              <a:rPr lang="nl-NL" sz="2200" b="0" i="0" dirty="0">
                <a:solidFill>
                  <a:srgbClr val="5E3488"/>
                </a:solidFill>
                <a:effectLst/>
                <a:latin typeface="YAFdJt8dAY0 0"/>
              </a:rPr>
              <a:t>Maar </a:t>
            </a:r>
            <a:r>
              <a:rPr lang="nl-NL" sz="2200" b="0" i="1" dirty="0">
                <a:solidFill>
                  <a:srgbClr val="5E3488"/>
                </a:solidFill>
                <a:effectLst/>
                <a:latin typeface="YAFdJt8dAY0 0"/>
              </a:rPr>
              <a:t>Hij verhoogt en</a:t>
            </a:r>
            <a:r>
              <a:rPr lang="nl-NL" sz="2200" b="0" i="0" dirty="0">
                <a:solidFill>
                  <a:srgbClr val="5E3488"/>
                </a:solidFill>
                <a:effectLst/>
                <a:latin typeface="YAFdJt8dAY0 0"/>
              </a:rPr>
              <a:t> hoedt</a:t>
            </a:r>
            <a:endParaRPr lang="nl-NL" sz="2200" dirty="0">
              <a:solidFill>
                <a:srgbClr val="5E3488"/>
              </a:solidFill>
              <a:effectLst/>
              <a:latin typeface="YAFdJt8dAY0 0"/>
            </a:endParaRPr>
          </a:p>
          <a:p>
            <a:r>
              <a:rPr lang="nl-NL" sz="2200" b="0" i="0" dirty="0">
                <a:solidFill>
                  <a:srgbClr val="5E3488"/>
                </a:solidFill>
                <a:effectLst/>
                <a:latin typeface="YAFdJt8dAY0 0"/>
              </a:rPr>
              <a:t>Het </a:t>
            </a:r>
            <a:r>
              <a:rPr lang="nl-NL" sz="2200" b="0" i="1" dirty="0">
                <a:solidFill>
                  <a:srgbClr val="5E3488"/>
                </a:solidFill>
                <a:effectLst/>
                <a:latin typeface="YAFdJt8dAY0 0"/>
              </a:rPr>
              <a:t>nederig ge</a:t>
            </a:r>
            <a:r>
              <a:rPr lang="nl-NL" sz="2200" b="0" i="0" dirty="0">
                <a:solidFill>
                  <a:srgbClr val="5E3488"/>
                </a:solidFill>
                <a:effectLst/>
                <a:latin typeface="YAFdJt8dAY0 0"/>
              </a:rPr>
              <a:t>moed,</a:t>
            </a:r>
            <a:endParaRPr lang="nl-NL" sz="2200" dirty="0">
              <a:solidFill>
                <a:srgbClr val="5E3488"/>
              </a:solidFill>
              <a:effectLst/>
              <a:latin typeface="YAFdJt8dAY0 0"/>
            </a:endParaRPr>
          </a:p>
          <a:p>
            <a:r>
              <a:rPr lang="nl-NL" sz="2200" b="0" i="0" dirty="0">
                <a:solidFill>
                  <a:srgbClr val="5E3488"/>
                </a:solidFill>
                <a:effectLst/>
                <a:latin typeface="YAFdJt8dAY0 0"/>
              </a:rPr>
              <a:t>Waarin Zijn </a:t>
            </a:r>
            <a:r>
              <a:rPr lang="nl-NL" sz="2200" b="0" i="1" dirty="0">
                <a:solidFill>
                  <a:srgbClr val="5E3488"/>
                </a:solidFill>
                <a:effectLst/>
                <a:latin typeface="YAFdJt8dAY0 0"/>
              </a:rPr>
              <a:t>Geest wil</a:t>
            </a:r>
            <a:r>
              <a:rPr lang="nl-NL" sz="2200" b="0" i="0" dirty="0">
                <a:solidFill>
                  <a:srgbClr val="5E3488"/>
                </a:solidFill>
                <a:effectLst/>
                <a:latin typeface="YAFdJt8dAY0 0"/>
              </a:rPr>
              <a:t> wonen.</a:t>
            </a:r>
            <a:endParaRPr lang="nl-NL" sz="2200" dirty="0">
              <a:solidFill>
                <a:srgbClr val="5E3488"/>
              </a:solidFill>
              <a:effectLst/>
              <a:latin typeface="YAFdJt8dAY0 0"/>
            </a:endParaRPr>
          </a:p>
          <a:p>
            <a:endParaRPr lang="nl-NL" dirty="0">
              <a:solidFill>
                <a:srgbClr val="5E3488"/>
              </a:solidFill>
            </a:endParaRPr>
          </a:p>
          <a:p>
            <a:endParaRPr lang="nl-NL"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1004746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56442" y="584336"/>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699941" y="1132413"/>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699941" y="1933012"/>
            <a:ext cx="9051635" cy="2123658"/>
          </a:xfrm>
          <a:prstGeom prst="rect">
            <a:avLst/>
          </a:prstGeom>
          <a:noFill/>
        </p:spPr>
        <p:txBody>
          <a:bodyPr wrap="square" rtlCol="0">
            <a:spAutoFit/>
          </a:bodyPr>
          <a:lstStyle/>
          <a:p>
            <a:pPr algn="just"/>
            <a:r>
              <a:rPr lang="nl-NL" sz="2200" dirty="0">
                <a:solidFill>
                  <a:schemeClr val="bg1"/>
                </a:solidFill>
              </a:rPr>
              <a:t>Bijzonder, hoe Maria al mocht zien hoe machtigen van de troon gestoten worden, terwijl het Kind nog geboren moet worden. Dat is geloof in het belofte-woord van God, Die Zijn Zoon een Naam zal geven boven alle naam. Opdat in die Naam alle knie zich zou buigen.</a:t>
            </a:r>
          </a:p>
          <a:p>
            <a:pPr algn="just"/>
            <a:endParaRPr lang="nl-NL" sz="2200" b="1" dirty="0">
              <a:solidFill>
                <a:schemeClr val="bg1"/>
              </a:solidFill>
            </a:endParaRPr>
          </a:p>
          <a:p>
            <a:pPr algn="just"/>
            <a:endParaRPr lang="en-GB" sz="2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A5F8535-37B0-E90F-837F-7DEB9C138EBE}"/>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614546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8" y="2266625"/>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3155193"/>
            <a:ext cx="7906945" cy="1446550"/>
          </a:xfrm>
          <a:prstGeom prst="rect">
            <a:avLst/>
          </a:prstGeom>
          <a:noFill/>
        </p:spPr>
        <p:txBody>
          <a:bodyPr wrap="square" rtlCol="0">
            <a:spAutoFit/>
          </a:bodyPr>
          <a:lstStyle/>
          <a:p>
            <a:pPr algn="just"/>
            <a:r>
              <a:rPr lang="nl-NL" sz="2200" dirty="0">
                <a:solidFill>
                  <a:schemeClr val="bg1"/>
                </a:solidFill>
              </a:rPr>
              <a:t>Als ik dit lees, verbaas ik mij erover dat dit belangrijke stukje uit de Bijbel, het kerstevangelie, begint met keizer Augustus. Het kerstevangelie draait toch om de geboorte van Jezus? En nu wordt als eerste de naam van de keizer genoemd!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DD9AA14-3A68-9C69-45E4-BE48E991ED25}"/>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497469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56442" y="584336"/>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699941" y="1933012"/>
            <a:ext cx="9051635" cy="227754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We vinden dat ook in de brieven van de apostel Paulus terug dat de Zoon van God Zich vernederd heeft, maar verhoogd is door de Vader. Hij nam de gestalte van een slaaf aan en heeft, nadat Hij Zich vernederd heeft tot in de dood, een Naam boven alle Naam ontvangen.</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A5F8535-37B0-E90F-837F-7DEB9C138EBE}"/>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55072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044088" y="1365569"/>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044088" y="1950344"/>
            <a:ext cx="10320598" cy="3477875"/>
          </a:xfrm>
          <a:prstGeom prst="rect">
            <a:avLst/>
          </a:prstGeom>
          <a:noFill/>
        </p:spPr>
        <p:txBody>
          <a:bodyPr wrap="square" rtlCol="0">
            <a:spAutoFit/>
          </a:bodyPr>
          <a:lstStyle/>
          <a:p>
            <a:pPr algn="just"/>
            <a:r>
              <a:rPr lang="nl-NL" sz="2200" b="1" dirty="0">
                <a:solidFill>
                  <a:srgbClr val="5E3488"/>
                </a:solidFill>
              </a:rPr>
              <a:t>Filippenzen 2:6-11</a:t>
            </a:r>
            <a:endParaRPr lang="nl-NL" sz="2200" dirty="0">
              <a:solidFill>
                <a:srgbClr val="5E3488"/>
              </a:solidFill>
            </a:endParaRPr>
          </a:p>
          <a:p>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Die, hoewel Hij in de gestalte van God was, het niet als roof beschouwd heeft aan God gelijk te zijn, maar Zichzelf </a:t>
            </a:r>
            <a:r>
              <a:rPr lang="nl-NL" sz="2200" dirty="0" err="1">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ontledigd</a:t>
            </a:r>
            <a:r>
              <a:rPr lang="nl-NL" sz="2200" dirty="0">
                <a:solidFill>
                  <a:srgbClr val="5E3488"/>
                </a:solidFill>
                <a:effectLst/>
                <a:latin typeface="Calibri" panose="020F0502020204030204" pitchFamily="34" charset="0"/>
                <a:ea typeface="Calibri" panose="020F0502020204030204" pitchFamily="34" charset="0"/>
                <a:cs typeface="Times New Roman" panose="02020603050405020304" pitchFamily="18" charset="0"/>
              </a:rPr>
              <a:t> heeft door de gestalte van een slaaf aan te nemen en aan de mensen gelijk te worden. En in gedaante als een mens bevonden, heeft Hij Zichzelf vernederd en is gehoorzaam geworden, tot de dood, ja de kruisdood. Daarom heeft God Hem ook bovenmate verhoogd en heeft Hem een Naam geschonken boven alle naam, opdat in de Naam van Jezus zich zou buigen elke knie van hen die in de hemel en die op de aarde, en die onder de aarde zijn, en elke tong zou belijden dat Jezus Christus de Heere is, tot heerlijkheid van God de Vader.</a:t>
            </a:r>
          </a:p>
          <a:p>
            <a:pPr algn="just"/>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666371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18405" y="1801056"/>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18405" y="2536448"/>
            <a:ext cx="9191922" cy="1785104"/>
          </a:xfrm>
          <a:prstGeom prst="rect">
            <a:avLst/>
          </a:prstGeom>
          <a:noFill/>
        </p:spPr>
        <p:txBody>
          <a:bodyPr wrap="square" rtlCol="0">
            <a:spAutoFit/>
          </a:bodyPr>
          <a:lstStyle/>
          <a:p>
            <a:r>
              <a:rPr lang="nl-NL"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We zien hier zo duidelijk de kern van het kerstevangelie: het is de wonderlijke lijn van boven naar beneden: God legde Zijn Zoon, Die boven in de hemel was, neer in de kribbe van Bethlehem. </a:t>
            </a:r>
          </a:p>
          <a:p>
            <a:endParaRPr lang="nl-NL" sz="22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nl-NL" sz="2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AB7F3B03-92C3-4CB3-76A2-5EEDF100E914}"/>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0317621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18405" y="1835477"/>
            <a:ext cx="10479218" cy="31085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lang="nl-NL" sz="3200" b="1" dirty="0">
              <a:solidFill>
                <a:srgbClr val="F7B206"/>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3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Ja, die lijn van boven naar beneden is echt heel anders dan wat we bij Augustus zien en wat op de bodem van ieders hart leeft: zelfverheffing, de lijn van beneden naar boven! Het is de lijn van de mens die zich opwerkt om God gelijk te worden. Maar de Heere breekt de hoogmoed, zoals Maria dat heeft verwoord. Ook aan Babel zal een eind komen, zoals we lezen in het laatste Bijbelboek:</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AB7F3B03-92C3-4CB3-76A2-5EEDF100E914}"/>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965155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848956"/>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478084"/>
            <a:ext cx="10348590" cy="3816429"/>
          </a:xfrm>
          <a:prstGeom prst="rect">
            <a:avLst/>
          </a:prstGeom>
          <a:noFill/>
        </p:spPr>
        <p:txBody>
          <a:bodyPr wrap="square" rtlCol="0">
            <a:spAutoFit/>
          </a:bodyPr>
          <a:lstStyle/>
          <a:p>
            <a:pPr algn="just"/>
            <a:r>
              <a:rPr lang="nl-NL" sz="2200" b="1" dirty="0">
                <a:solidFill>
                  <a:srgbClr val="5E3488"/>
                </a:solidFill>
              </a:rPr>
              <a:t>Openbaring 18:1-2a; 9-11</a:t>
            </a:r>
            <a:endParaRPr lang="nl-NL" sz="2200" dirty="0">
              <a:solidFill>
                <a:srgbClr val="5E3488"/>
              </a:solidFill>
            </a:endParaRPr>
          </a:p>
          <a:p>
            <a:pPr algn="just"/>
            <a:r>
              <a:rPr lang="nl-NL" sz="2200" dirty="0">
                <a:solidFill>
                  <a:srgbClr val="5E3488"/>
                </a:solidFill>
              </a:rPr>
              <a:t>Hierna zag ik een andere engel neerdalen uit de hemel. Hij had grote macht en de aarde werd verlicht door zijn heerlijkheid. En hij riep uit met krachtige stem: Zij is gevallen, zij is gevallen, het grote Babylon (…).</a:t>
            </a:r>
          </a:p>
          <a:p>
            <a:pPr algn="just"/>
            <a:r>
              <a:rPr lang="nl-NL" sz="2200" dirty="0">
                <a:solidFill>
                  <a:srgbClr val="5E3488"/>
                </a:solidFill>
              </a:rPr>
              <a:t>En de koningen van de aarde die hoererij met haar bedreven hebben en losbandig geleefd hebben, zullen huilen en rouw over haar bedrijven, wanneer zij de rook van haar verbranding zullen zien. Zij blijven van verre staan uit vrees voor haar pijniging en zeggen: Wee, wee de grote stad Babylon, de sterke stad, want in één uur is uw oordeel gekomen. En de kooplieden van de aarde zullen over haar huilen en treuren, omdat niemand hun waren meer koopt.</a:t>
            </a:r>
          </a:p>
          <a:p>
            <a:pPr algn="just"/>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23840087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033502"/>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781999"/>
            <a:ext cx="7906945" cy="3477875"/>
          </a:xfrm>
          <a:prstGeom prst="rect">
            <a:avLst/>
          </a:prstGeom>
          <a:noFill/>
        </p:spPr>
        <p:txBody>
          <a:bodyPr wrap="square" rtlCol="0">
            <a:spAutoFit/>
          </a:bodyPr>
          <a:lstStyle/>
          <a:p>
            <a:r>
              <a:rPr lang="nl-NL" sz="2200" b="1" dirty="0">
                <a:solidFill>
                  <a:srgbClr val="5E3488"/>
                </a:solidFill>
              </a:rPr>
              <a:t>Weerklank Lied 17:3 en 7</a:t>
            </a:r>
          </a:p>
          <a:p>
            <a:endParaRPr lang="nl-NL" sz="2200" b="1" dirty="0">
              <a:solidFill>
                <a:srgbClr val="5E3488"/>
              </a:solidFill>
            </a:endParaRPr>
          </a:p>
          <a:p>
            <a:r>
              <a:rPr lang="nl-NL" sz="2200" dirty="0">
                <a:solidFill>
                  <a:srgbClr val="5E3488"/>
                </a:solidFill>
              </a:rPr>
              <a:t>Wat heil, een Kind is ons geboren,</a:t>
            </a:r>
          </a:p>
          <a:p>
            <a:r>
              <a:rPr lang="nl-NL" sz="2200" dirty="0">
                <a:solidFill>
                  <a:srgbClr val="5E3488"/>
                </a:solidFill>
              </a:rPr>
              <a:t>een Zoon gegeven door Uw kracht!</a:t>
            </a:r>
          </a:p>
          <a:p>
            <a:r>
              <a:rPr lang="nl-NL" sz="2200" dirty="0">
                <a:solidFill>
                  <a:srgbClr val="5E3488"/>
                </a:solidFill>
              </a:rPr>
              <a:t>De heerschappij zal Hem behoren,</a:t>
            </a:r>
          </a:p>
          <a:p>
            <a:r>
              <a:rPr lang="nl-NL" sz="2200" dirty="0">
                <a:solidFill>
                  <a:srgbClr val="5E3488"/>
                </a:solidFill>
              </a:rPr>
              <a:t>Zijn last is licht, Zijn juk is zacht.</a:t>
            </a:r>
          </a:p>
          <a:p>
            <a:r>
              <a:rPr lang="nl-NL" sz="2200" dirty="0">
                <a:solidFill>
                  <a:srgbClr val="5E3488"/>
                </a:solidFill>
              </a:rPr>
              <a:t>Zijn naam is "Wonderbaar", Zijn daden</a:t>
            </a:r>
          </a:p>
          <a:p>
            <a:r>
              <a:rPr lang="nl-NL" sz="2200" dirty="0">
                <a:solidFill>
                  <a:srgbClr val="5E3488"/>
                </a:solidFill>
              </a:rPr>
              <a:t>zijn </a:t>
            </a:r>
            <a:r>
              <a:rPr lang="nl-NL" sz="2200" dirty="0" err="1">
                <a:solidFill>
                  <a:srgbClr val="5E3488"/>
                </a:solidFill>
              </a:rPr>
              <a:t>wond'ren</a:t>
            </a:r>
            <a:r>
              <a:rPr lang="nl-NL" sz="2200" dirty="0">
                <a:solidFill>
                  <a:srgbClr val="5E3488"/>
                </a:solidFill>
              </a:rPr>
              <a:t> van </a:t>
            </a:r>
            <a:r>
              <a:rPr lang="nl-NL" sz="2200" dirty="0" err="1">
                <a:solidFill>
                  <a:srgbClr val="5E3488"/>
                </a:solidFill>
              </a:rPr>
              <a:t>gena</a:t>
            </a:r>
            <a:r>
              <a:rPr lang="nl-NL" sz="2200" dirty="0">
                <a:solidFill>
                  <a:srgbClr val="5E3488"/>
                </a:solidFill>
              </a:rPr>
              <a:t> alleen.</a:t>
            </a:r>
          </a:p>
          <a:p>
            <a:r>
              <a:rPr lang="nl-NL" sz="2200" dirty="0">
                <a:solidFill>
                  <a:srgbClr val="5E3488"/>
                </a:solidFill>
              </a:rPr>
              <a:t>Hij doet ons, hoe met schuld beladen,</a:t>
            </a:r>
          </a:p>
          <a:p>
            <a:r>
              <a:rPr lang="nl-NL" sz="2200" dirty="0">
                <a:solidFill>
                  <a:srgbClr val="5E3488"/>
                </a:solidFill>
              </a:rPr>
              <a:t>verzoend voor 't oog van Vaders </a:t>
            </a:r>
            <a:r>
              <a:rPr lang="nl-NL" sz="2200" dirty="0" err="1">
                <a:solidFill>
                  <a:srgbClr val="5E3488"/>
                </a:solidFill>
              </a:rPr>
              <a:t>treen</a:t>
            </a:r>
            <a:r>
              <a:rPr lang="nl-NL" sz="2200" dirty="0">
                <a:solidFill>
                  <a:srgbClr val="5E3488"/>
                </a:solidFill>
              </a:rPr>
              <a: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5152631"/>
            <a:ext cx="1675455" cy="1675455"/>
          </a:xfrm>
          <a:prstGeom prst="rect">
            <a:avLst/>
          </a:prstGeom>
        </p:spPr>
      </p:pic>
      <p:sp>
        <p:nvSpPr>
          <p:cNvPr id="2" name="TextBox 6">
            <a:extLst>
              <a:ext uri="{FF2B5EF4-FFF2-40B4-BE49-F238E27FC236}">
                <a16:creationId xmlns:a16="http://schemas.microsoft.com/office/drawing/2014/main" id="{B4677DD3-FCAE-F394-94E4-51C95D3A8EBE}"/>
              </a:ext>
            </a:extLst>
          </p:cNvPr>
          <p:cNvSpPr txBox="1"/>
          <p:nvPr/>
        </p:nvSpPr>
        <p:spPr>
          <a:xfrm>
            <a:off x="6283150" y="2412303"/>
            <a:ext cx="5615683" cy="2800767"/>
          </a:xfrm>
          <a:prstGeom prst="rect">
            <a:avLst/>
          </a:prstGeom>
          <a:noFill/>
        </p:spPr>
        <p:txBody>
          <a:bodyPr wrap="square" rtlCol="0">
            <a:spAutoFit/>
          </a:bodyPr>
          <a:lstStyle/>
          <a:p>
            <a:r>
              <a:rPr lang="nl-NL" sz="2200" dirty="0">
                <a:solidFill>
                  <a:srgbClr val="5E3488"/>
                </a:solidFill>
              </a:rPr>
              <a:t>O Vredevorst, Gij kunt gebieden</a:t>
            </a:r>
          </a:p>
          <a:p>
            <a:r>
              <a:rPr lang="nl-NL" sz="2200" dirty="0">
                <a:solidFill>
                  <a:srgbClr val="5E3488"/>
                </a:solidFill>
              </a:rPr>
              <a:t>de </a:t>
            </a:r>
            <a:r>
              <a:rPr lang="nl-NL" sz="2200" dirty="0" err="1">
                <a:solidFill>
                  <a:srgbClr val="5E3488"/>
                </a:solidFill>
              </a:rPr>
              <a:t>vreed</a:t>
            </a:r>
            <a:r>
              <a:rPr lang="nl-NL" sz="2200" dirty="0">
                <a:solidFill>
                  <a:srgbClr val="5E3488"/>
                </a:solidFill>
              </a:rPr>
              <a:t>' op aard' en in mijn ziel!</a:t>
            </a:r>
          </a:p>
          <a:p>
            <a:r>
              <a:rPr lang="nl-NL" sz="2200" dirty="0">
                <a:solidFill>
                  <a:srgbClr val="5E3488"/>
                </a:solidFill>
              </a:rPr>
              <a:t>Doe elke zondaar tot U vlieden,</a:t>
            </a:r>
          </a:p>
          <a:p>
            <a:r>
              <a:rPr lang="nl-NL" sz="2200" dirty="0">
                <a:solidFill>
                  <a:srgbClr val="5E3488"/>
                </a:solidFill>
              </a:rPr>
              <a:t>dat al wat ademt voor U kniel'!</a:t>
            </a:r>
          </a:p>
          <a:p>
            <a:r>
              <a:rPr lang="nl-NL" sz="2200" dirty="0">
                <a:solidFill>
                  <a:srgbClr val="5E3488"/>
                </a:solidFill>
              </a:rPr>
              <a:t>Dit zal de God des heils bewerken,</a:t>
            </a:r>
          </a:p>
          <a:p>
            <a:r>
              <a:rPr lang="nl-NL" sz="2200" dirty="0">
                <a:solidFill>
                  <a:srgbClr val="5E3488"/>
                </a:solidFill>
              </a:rPr>
              <a:t>Hij zal de zetel, u bereid,</a:t>
            </a:r>
          </a:p>
          <a:p>
            <a:r>
              <a:rPr lang="nl-NL" sz="2200" dirty="0">
                <a:solidFill>
                  <a:srgbClr val="5E3488"/>
                </a:solidFill>
              </a:rPr>
              <a:t>met recht en met gericht versterken;</a:t>
            </a:r>
          </a:p>
          <a:p>
            <a:r>
              <a:rPr lang="nl-NL" sz="2200" dirty="0">
                <a:solidFill>
                  <a:srgbClr val="5E3488"/>
                </a:solidFill>
              </a:rPr>
              <a:t>Hem zij de lof in eeuwigheid!</a:t>
            </a:r>
          </a:p>
        </p:txBody>
      </p:sp>
    </p:spTree>
    <p:extLst>
      <p:ext uri="{BB962C8B-B14F-4D97-AF65-F5344CB8AC3E}">
        <p14:creationId xmlns:p14="http://schemas.microsoft.com/office/powerpoint/2010/main" val="23225767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323748" y="1385609"/>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323748" y="2074805"/>
            <a:ext cx="7906945" cy="3385542"/>
          </a:xfrm>
          <a:prstGeom prst="rect">
            <a:avLst/>
          </a:prstGeom>
          <a:noFill/>
        </p:spPr>
        <p:txBody>
          <a:bodyPr wrap="square" rtlCol="0">
            <a:spAutoFit/>
          </a:bodyPr>
          <a:lstStyle/>
          <a:p>
            <a:pPr algn="just"/>
            <a:r>
              <a:rPr lang="nl-NL" sz="2200" dirty="0">
                <a:solidFill>
                  <a:schemeClr val="bg1"/>
                </a:solidFill>
              </a:rPr>
              <a:t>Eens zal opnieuw een beweging van boven naar beneden gezien worden als het nieuwe Jeruzalem uit de hemel zal neerdalen. Dan zal de tent van God bij de mensen zijn en Hij zal bij hen wonen en zij zullen Zijn volk zijn en God Zelf zal bij hen zijn en hun God Zijn. Dat is: God met ons: Immanuel! Want in die stad zullen alle bewoners Hem zien: Koning Jezus! Hij overwon! </a:t>
            </a:r>
          </a:p>
          <a:p>
            <a:pPr algn="just"/>
            <a:endParaRPr lang="nl-NL" dirty="0">
              <a:solidFill>
                <a:schemeClr val="bg1"/>
              </a:solidFill>
            </a:endParaRPr>
          </a:p>
          <a:p>
            <a:pPr algn="just"/>
            <a:endParaRPr lang="nl-NL" sz="3200" b="1" dirty="0">
              <a:solidFill>
                <a:schemeClr val="bg1"/>
              </a:solidFill>
            </a:endParaRPr>
          </a:p>
          <a:p>
            <a:pPr algn="just"/>
            <a:endParaRPr lang="en-GB" sz="3200" b="1"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8B904201-7C42-AB0C-5B78-F4CB02836CDD}"/>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3664365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323748" y="2074805"/>
            <a:ext cx="7906945" cy="3200876"/>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nl-NL" sz="32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Ja, wat zal dat heerlijk zijn, als God zal wonen onder de mensen. Die stad zal geen zon of maan meer nodig hebben om haar te beschijnen, want de heerlijkheid van God verlicht haar en het Lam is haar lamp. De machthebbers zullen buigen voor Hem!</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nl-NL" sz="32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32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8B904201-7C42-AB0C-5B78-F4CB02836CDD}"/>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38452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26205"/>
            <a:ext cx="7906945" cy="1107996"/>
          </a:xfrm>
          <a:prstGeom prst="rect">
            <a:avLst/>
          </a:prstGeom>
          <a:noFill/>
        </p:spPr>
        <p:txBody>
          <a:bodyPr wrap="square" rtlCol="0">
            <a:spAutoFit/>
          </a:bodyPr>
          <a:lstStyle/>
          <a:p>
            <a:r>
              <a:rPr lang="nl-NL" sz="2200" b="1" dirty="0">
                <a:solidFill>
                  <a:srgbClr val="5E3488"/>
                </a:solidFill>
              </a:rPr>
              <a:t>Openbaring 21: 24</a:t>
            </a:r>
          </a:p>
          <a:p>
            <a:r>
              <a:rPr lang="nl-NL" sz="2200" dirty="0">
                <a:solidFill>
                  <a:srgbClr val="5E3488"/>
                </a:solidFill>
              </a:rPr>
              <a:t>En de naties die zalig worden zullen in haar licht wandelen en de koningen van de aarde brengen hun heerlijkheid en eer in de stad. </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12361030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733643"/>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676397"/>
            <a:ext cx="4613249" cy="4401205"/>
          </a:xfrm>
          <a:prstGeom prst="rect">
            <a:avLst/>
          </a:prstGeom>
          <a:noFill/>
        </p:spPr>
        <p:txBody>
          <a:bodyPr wrap="square" rtlCol="0">
            <a:spAutoFit/>
          </a:bodyPr>
          <a:lstStyle/>
          <a:p>
            <a:r>
              <a:rPr lang="nl-NL" sz="2200" b="1" dirty="0">
                <a:solidFill>
                  <a:srgbClr val="5E3488"/>
                </a:solidFill>
              </a:rPr>
              <a:t>Psalm 72:6 en 10</a:t>
            </a:r>
            <a:r>
              <a:rPr lang="nl-NL" sz="2200" dirty="0">
                <a:solidFill>
                  <a:srgbClr val="5E3488"/>
                </a:solidFill>
              </a:rPr>
              <a:t> </a:t>
            </a:r>
          </a:p>
          <a:p>
            <a:r>
              <a:rPr lang="nl-NL" sz="2400" b="0" i="0" dirty="0">
                <a:solidFill>
                  <a:srgbClr val="5E3488"/>
                </a:solidFill>
                <a:effectLst/>
                <a:latin typeface="YAFdJt8dAY0 0"/>
              </a:rPr>
              <a:t>6.</a:t>
            </a:r>
            <a:r>
              <a:rPr lang="nl-NL" sz="2400" b="1" i="0" dirty="0">
                <a:solidFill>
                  <a:srgbClr val="5E3488"/>
                </a:solidFill>
                <a:effectLst/>
                <a:latin typeface="YAFdJt8dAY0 0"/>
              </a:rPr>
              <a:t> </a:t>
            </a:r>
            <a:r>
              <a:rPr lang="nl-NL" sz="2400" b="0" i="0" dirty="0">
                <a:solidFill>
                  <a:srgbClr val="5E3488"/>
                </a:solidFill>
                <a:effectLst/>
                <a:latin typeface="YAFdJt8dAY0 0"/>
              </a:rPr>
              <a:t>Ja, </a:t>
            </a:r>
            <a:r>
              <a:rPr lang="nl-NL" sz="2400" b="0" i="1" dirty="0">
                <a:solidFill>
                  <a:srgbClr val="5E3488"/>
                </a:solidFill>
                <a:effectLst/>
                <a:latin typeface="YAFdJt8dAY0 0"/>
              </a:rPr>
              <a:t>elk der</a:t>
            </a:r>
            <a:r>
              <a:rPr lang="nl-NL" sz="2400" b="0" i="0" dirty="0">
                <a:solidFill>
                  <a:srgbClr val="5E3488"/>
                </a:solidFill>
                <a:effectLst/>
                <a:latin typeface="YAFdJt8dAY0 0"/>
              </a:rPr>
              <a:t> vorsten </a:t>
            </a:r>
            <a:r>
              <a:rPr lang="nl-NL" sz="2400" b="0" i="1" dirty="0">
                <a:solidFill>
                  <a:srgbClr val="5E3488"/>
                </a:solidFill>
                <a:effectLst/>
                <a:latin typeface="YAFdJt8dAY0 0"/>
              </a:rPr>
              <a:t>zal zich</a:t>
            </a:r>
            <a:r>
              <a:rPr lang="nl-NL" sz="2400" b="0" i="0" dirty="0">
                <a:solidFill>
                  <a:srgbClr val="5E3488"/>
                </a:solidFill>
                <a:effectLst/>
                <a:latin typeface="YAFdJt8dAY0 0"/>
              </a:rPr>
              <a:t> buigen</a:t>
            </a:r>
            <a:endParaRPr lang="nl-NL" sz="2400" dirty="0">
              <a:solidFill>
                <a:srgbClr val="5E3488"/>
              </a:solidFill>
              <a:effectLst/>
              <a:latin typeface="YAFdJt8dAY0 0"/>
            </a:endParaRPr>
          </a:p>
          <a:p>
            <a:r>
              <a:rPr lang="nl-NL" sz="2400" b="0" i="0" dirty="0">
                <a:solidFill>
                  <a:srgbClr val="5E3488"/>
                </a:solidFill>
                <a:effectLst/>
                <a:latin typeface="YAFdJt8dAY0 0"/>
              </a:rPr>
              <a:t>En </a:t>
            </a:r>
            <a:r>
              <a:rPr lang="nl-NL" sz="2400" b="0" i="1" dirty="0">
                <a:solidFill>
                  <a:srgbClr val="5E3488"/>
                </a:solidFill>
                <a:effectLst/>
                <a:latin typeface="YAFdJt8dAY0 0"/>
              </a:rPr>
              <a:t>vallen </a:t>
            </a:r>
            <a:r>
              <a:rPr lang="nl-NL" sz="2400" b="0" i="0" dirty="0">
                <a:solidFill>
                  <a:srgbClr val="5E3488"/>
                </a:solidFill>
                <a:effectLst/>
                <a:latin typeface="YAFdJt8dAY0 0"/>
              </a:rPr>
              <a:t>voor Hem neer;</a:t>
            </a:r>
            <a:endParaRPr lang="nl-NL" sz="2400" dirty="0">
              <a:solidFill>
                <a:srgbClr val="5E3488"/>
              </a:solidFill>
              <a:effectLst/>
              <a:latin typeface="YAFdJt8dAY0 0"/>
            </a:endParaRPr>
          </a:p>
          <a:p>
            <a:r>
              <a:rPr lang="nl-NL" sz="2400" b="0" i="0" dirty="0">
                <a:solidFill>
                  <a:srgbClr val="5E3488"/>
                </a:solidFill>
                <a:effectLst/>
                <a:latin typeface="YAFdJt8dAY0 0"/>
              </a:rPr>
              <a:t>Al</a:t>
            </a:r>
            <a:r>
              <a:rPr lang="nl-NL" sz="2400" b="0" i="1" dirty="0">
                <a:solidFill>
                  <a:srgbClr val="5E3488"/>
                </a:solidFill>
                <a:effectLst/>
                <a:latin typeface="YAFdJt8dAY0 0"/>
              </a:rPr>
              <a:t> 't heiden</a:t>
            </a:r>
            <a:r>
              <a:rPr lang="nl-NL" sz="2400" b="0" i="0" dirty="0">
                <a:solidFill>
                  <a:srgbClr val="5E3488"/>
                </a:solidFill>
                <a:effectLst/>
                <a:latin typeface="YAFdJt8dAY0 0"/>
              </a:rPr>
              <a:t>dom Zijn </a:t>
            </a:r>
            <a:r>
              <a:rPr lang="nl-NL" sz="2400" b="0" i="1" dirty="0">
                <a:solidFill>
                  <a:srgbClr val="5E3488"/>
                </a:solidFill>
                <a:effectLst/>
                <a:latin typeface="YAFdJt8dAY0 0"/>
              </a:rPr>
              <a:t>lof ge</a:t>
            </a:r>
            <a:r>
              <a:rPr lang="nl-NL" sz="2400" b="0" i="0" dirty="0">
                <a:solidFill>
                  <a:srgbClr val="5E3488"/>
                </a:solidFill>
                <a:effectLst/>
                <a:latin typeface="YAFdJt8dAY0 0"/>
              </a:rPr>
              <a:t>tuigen,</a:t>
            </a:r>
            <a:endParaRPr lang="nl-NL" sz="2400" dirty="0">
              <a:solidFill>
                <a:srgbClr val="5E3488"/>
              </a:solidFill>
              <a:effectLst/>
              <a:latin typeface="YAFdJt8dAY0 0"/>
            </a:endParaRPr>
          </a:p>
          <a:p>
            <a:r>
              <a:rPr lang="nl-NL" sz="2400" b="0" i="0" dirty="0">
                <a:solidFill>
                  <a:srgbClr val="5E3488"/>
                </a:solidFill>
                <a:effectLst/>
                <a:latin typeface="YAFdJt8dAY0 0"/>
              </a:rPr>
              <a:t>Dienst</a:t>
            </a:r>
            <a:r>
              <a:rPr lang="nl-NL" sz="2400" b="0" i="1" dirty="0">
                <a:solidFill>
                  <a:srgbClr val="5E3488"/>
                </a:solidFill>
                <a:effectLst/>
                <a:latin typeface="YAFdJt8dAY0 0"/>
              </a:rPr>
              <a:t>vaardig</a:t>
            </a:r>
            <a:r>
              <a:rPr lang="nl-NL" sz="2400" b="0" i="0" dirty="0">
                <a:solidFill>
                  <a:srgbClr val="5E3488"/>
                </a:solidFill>
                <a:effectLst/>
                <a:latin typeface="YAFdJt8dAY0 0"/>
              </a:rPr>
              <a:t> tot Zijn eer.</a:t>
            </a:r>
            <a:endParaRPr lang="nl-NL" sz="2400" dirty="0">
              <a:solidFill>
                <a:srgbClr val="5E3488"/>
              </a:solidFill>
              <a:effectLst/>
              <a:latin typeface="YAFdJt8dAY0 0"/>
            </a:endParaRPr>
          </a:p>
          <a:p>
            <a:r>
              <a:rPr lang="nl-NL" sz="2400" b="0" i="0" dirty="0">
                <a:solidFill>
                  <a:srgbClr val="5E3488"/>
                </a:solidFill>
                <a:effectLst/>
                <a:latin typeface="YAFdJt8dAY0 0"/>
              </a:rPr>
              <a:t>'t Be</a:t>
            </a:r>
            <a:r>
              <a:rPr lang="nl-NL" sz="2400" b="0" i="1" dirty="0">
                <a:solidFill>
                  <a:srgbClr val="5E3488"/>
                </a:solidFill>
                <a:effectLst/>
                <a:latin typeface="YAFdJt8dAY0 0"/>
              </a:rPr>
              <a:t>hoeftig</a:t>
            </a:r>
            <a:r>
              <a:rPr lang="nl-NL" sz="2400" b="0" i="0" dirty="0">
                <a:solidFill>
                  <a:srgbClr val="5E3488"/>
                </a:solidFill>
                <a:effectLst/>
                <a:latin typeface="YAFdJt8dAY0 0"/>
              </a:rPr>
              <a:t> </a:t>
            </a:r>
            <a:r>
              <a:rPr lang="nl-NL" sz="2400" b="0" i="1" dirty="0">
                <a:solidFill>
                  <a:srgbClr val="5E3488"/>
                </a:solidFill>
                <a:effectLst/>
                <a:latin typeface="YAFdJt8dAY0 0"/>
              </a:rPr>
              <a:t>volk, in hunne</a:t>
            </a:r>
            <a:r>
              <a:rPr lang="nl-NL" sz="2400" b="0" i="0" dirty="0">
                <a:solidFill>
                  <a:srgbClr val="5E3488"/>
                </a:solidFill>
                <a:effectLst/>
                <a:latin typeface="YAFdJt8dAY0 0"/>
              </a:rPr>
              <a:t> noden,</a:t>
            </a:r>
            <a:endParaRPr lang="nl-NL" sz="2400" dirty="0">
              <a:solidFill>
                <a:srgbClr val="5E3488"/>
              </a:solidFill>
              <a:effectLst/>
              <a:latin typeface="YAFdJt8dAY0 0"/>
            </a:endParaRPr>
          </a:p>
          <a:p>
            <a:r>
              <a:rPr lang="nl-NL" sz="2400" b="0" i="0" dirty="0">
                <a:solidFill>
                  <a:srgbClr val="5E3488"/>
                </a:solidFill>
                <a:effectLst/>
                <a:latin typeface="YAFdJt8dAY0 0"/>
              </a:rPr>
              <a:t>In </a:t>
            </a:r>
            <a:r>
              <a:rPr lang="nl-NL" sz="2400" b="0" i="1" dirty="0">
                <a:solidFill>
                  <a:srgbClr val="5E3488"/>
                </a:solidFill>
                <a:effectLst/>
                <a:latin typeface="YAFdJt8dAY0 0"/>
              </a:rPr>
              <a:t>hun </a:t>
            </a:r>
            <a:r>
              <a:rPr lang="nl-NL" sz="2400" b="0" i="1" dirty="0" err="1">
                <a:solidFill>
                  <a:srgbClr val="5E3488"/>
                </a:solidFill>
                <a:effectLst/>
                <a:latin typeface="YAFdJt8dAY0 0"/>
              </a:rPr>
              <a:t>ellend</a:t>
            </a:r>
            <a:r>
              <a:rPr lang="nl-NL" sz="2400" b="0" i="1" dirty="0">
                <a:solidFill>
                  <a:srgbClr val="5E3488"/>
                </a:solidFill>
                <a:effectLst/>
                <a:latin typeface="YAFdJt8dAY0 0"/>
              </a:rPr>
              <a:t>' en</a:t>
            </a:r>
            <a:r>
              <a:rPr lang="nl-NL" sz="2400" b="0" i="0" dirty="0">
                <a:solidFill>
                  <a:srgbClr val="5E3488"/>
                </a:solidFill>
                <a:effectLst/>
                <a:latin typeface="YAFdJt8dAY0 0"/>
              </a:rPr>
              <a:t> pijn,</a:t>
            </a:r>
            <a:endParaRPr lang="nl-NL" sz="2400" dirty="0">
              <a:solidFill>
                <a:srgbClr val="5E3488"/>
              </a:solidFill>
              <a:effectLst/>
              <a:latin typeface="YAFdJt8dAY0 0"/>
            </a:endParaRPr>
          </a:p>
          <a:p>
            <a:r>
              <a:rPr lang="nl-NL" sz="2400" b="0" i="0" dirty="0">
                <a:solidFill>
                  <a:srgbClr val="5E3488"/>
                </a:solidFill>
                <a:effectLst/>
                <a:latin typeface="YAFdJt8dAY0 0"/>
              </a:rPr>
              <a:t>Gans </a:t>
            </a:r>
            <a:r>
              <a:rPr lang="nl-NL" sz="2400" b="0" i="1" dirty="0">
                <a:solidFill>
                  <a:srgbClr val="5E3488"/>
                </a:solidFill>
                <a:effectLst/>
                <a:latin typeface="YAFdJt8dAY0 0"/>
              </a:rPr>
              <a:t>hulpeloos tot Hem ge</a:t>
            </a:r>
            <a:r>
              <a:rPr lang="nl-NL" sz="2400" b="0" i="0" dirty="0">
                <a:solidFill>
                  <a:srgbClr val="5E3488"/>
                </a:solidFill>
                <a:effectLst/>
                <a:latin typeface="YAFdJt8dAY0 0"/>
              </a:rPr>
              <a:t>vloden,</a:t>
            </a:r>
            <a:endParaRPr lang="nl-NL" sz="2400" dirty="0">
              <a:solidFill>
                <a:srgbClr val="5E3488"/>
              </a:solidFill>
              <a:effectLst/>
              <a:latin typeface="YAFdJt8dAY0 0"/>
            </a:endParaRPr>
          </a:p>
          <a:p>
            <a:r>
              <a:rPr lang="nl-NL" sz="2400" b="0" i="0" dirty="0">
                <a:solidFill>
                  <a:srgbClr val="5E3488"/>
                </a:solidFill>
                <a:effectLst/>
                <a:latin typeface="YAFdJt8dAY0 0"/>
              </a:rPr>
              <a:t>Zal </a:t>
            </a:r>
            <a:r>
              <a:rPr lang="nl-NL" sz="2400" b="0" i="1" dirty="0">
                <a:solidFill>
                  <a:srgbClr val="5E3488"/>
                </a:solidFill>
                <a:effectLst/>
                <a:latin typeface="YAFdJt8dAY0 0"/>
              </a:rPr>
              <a:t>Hij ten redder</a:t>
            </a:r>
            <a:r>
              <a:rPr lang="nl-NL" sz="2400" b="0" i="0" dirty="0">
                <a:solidFill>
                  <a:srgbClr val="5E3488"/>
                </a:solidFill>
                <a:effectLst/>
                <a:latin typeface="YAFdJt8dAY0 0"/>
              </a:rPr>
              <a:t> zijn.</a:t>
            </a:r>
            <a:endParaRPr lang="nl-NL" sz="2400" dirty="0">
              <a:solidFill>
                <a:srgbClr val="5E3488"/>
              </a:solidFill>
              <a:effectLst/>
              <a:latin typeface="YAFdJt8dAY0 0"/>
            </a:endParaRPr>
          </a:p>
          <a:p>
            <a:endParaRPr lang="nl-NL" sz="2200" dirty="0">
              <a:solidFill>
                <a:srgbClr val="5E3488"/>
              </a:solidFill>
            </a:endParaRPr>
          </a:p>
          <a:p>
            <a:endParaRPr lang="nl-NL" sz="2200" dirty="0">
              <a:solidFill>
                <a:srgbClr val="5E3488"/>
              </a:solidFill>
            </a:endParaRPr>
          </a:p>
          <a:p>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7266" y="306605"/>
            <a:ext cx="1750687" cy="1750687"/>
          </a:xfrm>
          <a:prstGeom prst="rect">
            <a:avLst/>
          </a:prstGeom>
        </p:spPr>
      </p:pic>
      <p:sp>
        <p:nvSpPr>
          <p:cNvPr id="2" name="TextBox 6">
            <a:extLst>
              <a:ext uri="{FF2B5EF4-FFF2-40B4-BE49-F238E27FC236}">
                <a16:creationId xmlns:a16="http://schemas.microsoft.com/office/drawing/2014/main" id="{229AFE92-A32B-84A2-5CD3-A6522E884D28}"/>
              </a:ext>
            </a:extLst>
          </p:cNvPr>
          <p:cNvSpPr txBox="1"/>
          <p:nvPr/>
        </p:nvSpPr>
        <p:spPr>
          <a:xfrm>
            <a:off x="6096000" y="2057292"/>
            <a:ext cx="5129497" cy="3046988"/>
          </a:xfrm>
          <a:prstGeom prst="rect">
            <a:avLst/>
          </a:prstGeom>
          <a:noFill/>
        </p:spPr>
        <p:txBody>
          <a:bodyPr wrap="square" rtlCol="0">
            <a:spAutoFit/>
          </a:bodyPr>
          <a:lstStyle/>
          <a:p>
            <a:r>
              <a:rPr lang="nl-NL" sz="2400" b="0" i="0" dirty="0">
                <a:solidFill>
                  <a:srgbClr val="5E3488"/>
                </a:solidFill>
                <a:effectLst/>
                <a:latin typeface="YAFdJt8dAY0 0"/>
              </a:rPr>
              <a:t>10. Dan </a:t>
            </a:r>
            <a:r>
              <a:rPr lang="nl-NL" sz="2400" b="0" i="1" dirty="0">
                <a:solidFill>
                  <a:srgbClr val="5E3488"/>
                </a:solidFill>
                <a:effectLst/>
                <a:latin typeface="YAFdJt8dAY0 0"/>
              </a:rPr>
              <a:t>zal na</a:t>
            </a:r>
            <a:r>
              <a:rPr lang="nl-NL" sz="2400" b="0" i="0" dirty="0">
                <a:solidFill>
                  <a:srgbClr val="5E3488"/>
                </a:solidFill>
                <a:effectLst/>
                <a:latin typeface="YAFdJt8dAY0 0"/>
              </a:rPr>
              <a:t> zoveel </a:t>
            </a:r>
            <a:r>
              <a:rPr lang="nl-NL" sz="2400" b="0" i="1" dirty="0">
                <a:solidFill>
                  <a:srgbClr val="5E3488"/>
                </a:solidFill>
                <a:effectLst/>
                <a:latin typeface="YAFdJt8dAY0 0"/>
              </a:rPr>
              <a:t>gunstbe</a:t>
            </a:r>
            <a:r>
              <a:rPr lang="nl-NL" sz="2400" b="0" i="0" dirty="0">
                <a:solidFill>
                  <a:srgbClr val="5E3488"/>
                </a:solidFill>
                <a:effectLst/>
                <a:latin typeface="YAFdJt8dAY0 0"/>
              </a:rPr>
              <a:t>wijzen</a:t>
            </a:r>
            <a:endParaRPr lang="nl-NL" sz="2400" dirty="0">
              <a:solidFill>
                <a:srgbClr val="5E3488"/>
              </a:solidFill>
              <a:effectLst/>
              <a:latin typeface="YAFdJt8dAY0 0"/>
            </a:endParaRPr>
          </a:p>
          <a:p>
            <a:r>
              <a:rPr lang="nl-NL" sz="2400" b="0" i="0" dirty="0">
                <a:solidFill>
                  <a:srgbClr val="5E3488"/>
                </a:solidFill>
                <a:effectLst/>
                <a:latin typeface="YAFdJt8dAY0 0"/>
              </a:rPr>
              <a:t>’t Ge</a:t>
            </a:r>
            <a:r>
              <a:rPr lang="nl-NL" sz="2400" b="0" i="1" dirty="0">
                <a:solidFill>
                  <a:srgbClr val="5E3488"/>
                </a:solidFill>
                <a:effectLst/>
                <a:latin typeface="YAFdJt8dAY0 0"/>
              </a:rPr>
              <a:t>zegend</a:t>
            </a:r>
            <a:r>
              <a:rPr lang="nl-NL" sz="2400" b="0" i="0" dirty="0">
                <a:solidFill>
                  <a:srgbClr val="5E3488"/>
                </a:solidFill>
                <a:effectLst/>
                <a:latin typeface="YAFdJt8dAY0 0"/>
              </a:rPr>
              <a:t> heidendom</a:t>
            </a:r>
            <a:endParaRPr lang="nl-NL" sz="2400" dirty="0">
              <a:solidFill>
                <a:srgbClr val="5E3488"/>
              </a:solidFill>
              <a:effectLst/>
              <a:latin typeface="YAFdJt8dAY0 0"/>
            </a:endParaRPr>
          </a:p>
          <a:p>
            <a:r>
              <a:rPr lang="nl-NL" sz="2400" b="0" i="0" dirty="0">
                <a:solidFill>
                  <a:srgbClr val="5E3488"/>
                </a:solidFill>
                <a:effectLst/>
                <a:latin typeface="YAFdJt8dAY0 0"/>
              </a:rPr>
              <a:t>’t Ge</a:t>
            </a:r>
            <a:r>
              <a:rPr lang="nl-NL" sz="2400" b="0" i="1" dirty="0">
                <a:solidFill>
                  <a:srgbClr val="5E3488"/>
                </a:solidFill>
                <a:effectLst/>
                <a:latin typeface="YAFdJt8dAY0 0"/>
              </a:rPr>
              <a:t>luk van deze Koning</a:t>
            </a:r>
            <a:r>
              <a:rPr lang="nl-NL" sz="2400" b="0" i="0" dirty="0">
                <a:solidFill>
                  <a:srgbClr val="5E3488"/>
                </a:solidFill>
                <a:effectLst/>
                <a:latin typeface="YAFdJt8dAY0 0"/>
              </a:rPr>
              <a:t> prijzen,</a:t>
            </a:r>
            <a:endParaRPr lang="nl-NL" sz="2400" dirty="0">
              <a:solidFill>
                <a:srgbClr val="5E3488"/>
              </a:solidFill>
              <a:effectLst/>
              <a:latin typeface="YAFdJt8dAY0 0"/>
            </a:endParaRPr>
          </a:p>
          <a:p>
            <a:r>
              <a:rPr lang="nl-NL" sz="2400" b="0" i="0" dirty="0">
                <a:solidFill>
                  <a:srgbClr val="5E3488"/>
                </a:solidFill>
                <a:effectLst/>
                <a:latin typeface="YAFdJt8dAY0 0"/>
              </a:rPr>
              <a:t>Die </a:t>
            </a:r>
            <a:r>
              <a:rPr lang="nl-NL" sz="2400" b="0" i="1" dirty="0">
                <a:solidFill>
                  <a:srgbClr val="5E3488"/>
                </a:solidFill>
                <a:effectLst/>
                <a:latin typeface="YAFdJt8dAY0 0"/>
              </a:rPr>
              <a:t>Davids </a:t>
            </a:r>
            <a:r>
              <a:rPr lang="nl-NL" sz="2400" b="0" i="0" dirty="0">
                <a:solidFill>
                  <a:srgbClr val="5E3488"/>
                </a:solidFill>
                <a:effectLst/>
                <a:latin typeface="YAFdJt8dAY0 0"/>
              </a:rPr>
              <a:t>troon beklom.</a:t>
            </a:r>
            <a:endParaRPr lang="nl-NL" sz="2400" dirty="0">
              <a:solidFill>
                <a:srgbClr val="5E3488"/>
              </a:solidFill>
              <a:effectLst/>
              <a:latin typeface="YAFdJt8dAY0 0"/>
            </a:endParaRPr>
          </a:p>
          <a:p>
            <a:r>
              <a:rPr lang="nl-NL" sz="2400" b="0" i="0" dirty="0">
                <a:solidFill>
                  <a:srgbClr val="5E3488"/>
                </a:solidFill>
                <a:effectLst/>
                <a:latin typeface="YAFdJt8dAY0 0"/>
              </a:rPr>
              <a:t>Ge</a:t>
            </a:r>
            <a:r>
              <a:rPr lang="nl-NL" sz="2400" b="0" i="1" dirty="0">
                <a:solidFill>
                  <a:srgbClr val="5E3488"/>
                </a:solidFill>
                <a:effectLst/>
                <a:latin typeface="YAFdJt8dAY0 0"/>
              </a:rPr>
              <a:t>loofd zij God dat eeuwig </a:t>
            </a:r>
            <a:r>
              <a:rPr lang="nl-NL" sz="2400" b="0" i="0" dirty="0">
                <a:solidFill>
                  <a:srgbClr val="5E3488"/>
                </a:solidFill>
                <a:effectLst/>
                <a:latin typeface="YAFdJt8dAY0 0"/>
              </a:rPr>
              <a:t>Wezen</a:t>
            </a:r>
            <a:endParaRPr lang="nl-NL" sz="2400" dirty="0">
              <a:solidFill>
                <a:srgbClr val="5E3488"/>
              </a:solidFill>
              <a:effectLst/>
              <a:latin typeface="YAFdJt8dAY0 0"/>
            </a:endParaRPr>
          </a:p>
          <a:p>
            <a:r>
              <a:rPr lang="nl-NL" sz="2400" b="0" i="0" dirty="0">
                <a:solidFill>
                  <a:srgbClr val="5E3488"/>
                </a:solidFill>
                <a:effectLst/>
                <a:latin typeface="YAFdJt8dAY0 0"/>
              </a:rPr>
              <a:t>Be</a:t>
            </a:r>
            <a:r>
              <a:rPr lang="nl-NL" sz="2400" b="0" i="1" dirty="0">
                <a:solidFill>
                  <a:srgbClr val="5E3488"/>
                </a:solidFill>
                <a:effectLst/>
                <a:latin typeface="YAFdJt8dAY0 0"/>
              </a:rPr>
              <a:t>kleed met </a:t>
            </a:r>
            <a:r>
              <a:rPr lang="nl-NL" sz="2400" b="0" i="1" dirty="0" err="1">
                <a:solidFill>
                  <a:srgbClr val="5E3488"/>
                </a:solidFill>
                <a:effectLst/>
                <a:latin typeface="YAFdJt8dAY0 0"/>
              </a:rPr>
              <a:t>mogend</a:t>
            </a:r>
            <a:r>
              <a:rPr lang="nl-NL" sz="2400" b="0" i="0" dirty="0" err="1">
                <a:solidFill>
                  <a:srgbClr val="5E3488"/>
                </a:solidFill>
                <a:effectLst/>
                <a:latin typeface="YAFdJt8dAY0 0"/>
              </a:rPr>
              <a:t>heen</a:t>
            </a:r>
            <a:r>
              <a:rPr lang="nl-NL" sz="2400" b="0" i="0" dirty="0">
                <a:solidFill>
                  <a:srgbClr val="5E3488"/>
                </a:solidFill>
                <a:effectLst/>
                <a:latin typeface="YAFdJt8dAY0 0"/>
              </a:rPr>
              <a:t>:</a:t>
            </a:r>
            <a:endParaRPr lang="nl-NL" sz="2400" dirty="0">
              <a:solidFill>
                <a:srgbClr val="5E3488"/>
              </a:solidFill>
              <a:effectLst/>
              <a:latin typeface="YAFdJt8dAY0 0"/>
            </a:endParaRPr>
          </a:p>
          <a:p>
            <a:r>
              <a:rPr lang="nl-NL" sz="2400" b="0" i="0" dirty="0">
                <a:solidFill>
                  <a:srgbClr val="5E3488"/>
                </a:solidFill>
                <a:effectLst/>
                <a:latin typeface="YAFdJt8dAY0 0"/>
              </a:rPr>
              <a:t>de </a:t>
            </a:r>
            <a:r>
              <a:rPr lang="nl-NL" sz="2400" b="0" i="1" dirty="0">
                <a:solidFill>
                  <a:srgbClr val="5E3488"/>
                </a:solidFill>
                <a:effectLst/>
                <a:latin typeface="YAFdJt8dAY0 0"/>
              </a:rPr>
              <a:t>HEER’, in Israël ge</a:t>
            </a:r>
            <a:r>
              <a:rPr lang="nl-NL" sz="2400" b="0" i="0" dirty="0">
                <a:solidFill>
                  <a:srgbClr val="5E3488"/>
                </a:solidFill>
                <a:effectLst/>
                <a:latin typeface="YAFdJt8dAY0 0"/>
              </a:rPr>
              <a:t>prezen,</a:t>
            </a:r>
            <a:endParaRPr lang="nl-NL" sz="2400" dirty="0">
              <a:solidFill>
                <a:srgbClr val="5E3488"/>
              </a:solidFill>
              <a:effectLst/>
              <a:latin typeface="YAFdJt8dAY0 0"/>
            </a:endParaRPr>
          </a:p>
          <a:p>
            <a:r>
              <a:rPr lang="nl-NL" sz="2400" b="0" i="0" dirty="0">
                <a:solidFill>
                  <a:srgbClr val="5E3488"/>
                </a:solidFill>
                <a:effectLst/>
                <a:latin typeface="YAFdJt8dAY0 0"/>
              </a:rPr>
              <a:t>doet </a:t>
            </a:r>
            <a:r>
              <a:rPr lang="nl-NL" sz="2400" b="0" i="1" dirty="0" err="1">
                <a:solidFill>
                  <a:srgbClr val="5E3488"/>
                </a:solidFill>
                <a:effectLst/>
                <a:latin typeface="YAFdJt8dAY0 0"/>
              </a:rPr>
              <a:t>wond’ren</a:t>
            </a:r>
            <a:r>
              <a:rPr lang="nl-NL" sz="2400" b="0" i="1" dirty="0">
                <a:solidFill>
                  <a:srgbClr val="5E3488"/>
                </a:solidFill>
                <a:effectLst/>
                <a:latin typeface="YAFdJt8dAY0 0"/>
              </a:rPr>
              <a:t>, Hij al</a:t>
            </a:r>
            <a:r>
              <a:rPr lang="nl-NL" sz="2400" b="0" i="0" dirty="0">
                <a:solidFill>
                  <a:srgbClr val="5E3488"/>
                </a:solidFill>
                <a:effectLst/>
                <a:latin typeface="YAFdJt8dAY0 0"/>
              </a:rPr>
              <a:t>leen.</a:t>
            </a:r>
            <a:endParaRPr lang="nl-NL" sz="2400" dirty="0">
              <a:solidFill>
                <a:srgbClr val="5E3488"/>
              </a:solidFill>
              <a:effectLst/>
              <a:latin typeface="YAFdJt8dAY0 0"/>
            </a:endParaRPr>
          </a:p>
        </p:txBody>
      </p:sp>
    </p:spTree>
    <p:extLst>
      <p:ext uri="{BB962C8B-B14F-4D97-AF65-F5344CB8AC3E}">
        <p14:creationId xmlns:p14="http://schemas.microsoft.com/office/powerpoint/2010/main" val="1215886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610136"/>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2</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447097"/>
            <a:ext cx="8329875" cy="2800767"/>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Ja, het lijkt wel alsof keizer Augustus het voor het zeggen heeft. Hij was ook een zeer belangrijk persoon in die dagen. Augustus had na jaren van burgeroorlog vrede gebracht in het Romeinse Rijk. Hij werd daarom ook wel de vredevorst genoemd. En hij werd bijna als een god vereerd. Door het aantal inwoners van een gebied te registreren, kon hij berekenen hoeveel belastinggeld hij kon vragen. Meer belastinggeld betekende meer geld voor het leger. Het betekende ook: verdere uitbreiding van zijn rijk. Nog meer macht voor de keizer.</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DD9AA14-3A68-9C69-45E4-BE48E991ED25}"/>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00234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505837"/>
            <a:ext cx="5671930" cy="584775"/>
          </a:xfrm>
          <a:prstGeom prst="rect">
            <a:avLst/>
          </a:prstGeom>
          <a:noFill/>
        </p:spPr>
        <p:txBody>
          <a:bodyPr wrap="square" rtlCol="0">
            <a:spAutoFit/>
          </a:bodyPr>
          <a:lstStyle/>
          <a:p>
            <a:r>
              <a:rPr lang="nl-NL" sz="3200" b="1" dirty="0">
                <a:solidFill>
                  <a:srgbClr val="F7B206"/>
                </a:solidFill>
              </a:rPr>
              <a:t>Stem 1</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061985"/>
            <a:ext cx="8491798" cy="3970318"/>
          </a:xfrm>
          <a:prstGeom prst="rect">
            <a:avLst/>
          </a:prstGeom>
          <a:noFill/>
        </p:spPr>
        <p:txBody>
          <a:bodyPr wrap="square" rtlCol="0">
            <a:spAutoFit/>
          </a:bodyPr>
          <a:lstStyle/>
          <a:p>
            <a:pPr algn="just"/>
            <a:r>
              <a:rPr lang="nl-NL" sz="2200" dirty="0">
                <a:solidFill>
                  <a:schemeClr val="bg1"/>
                </a:solidFill>
              </a:rPr>
              <a:t>De Wortel van David, de blinkende Morgenster zal schitteren. Hij Die verhoogd is, zal spoedig terugkeren. Hij regeert! </a:t>
            </a:r>
          </a:p>
          <a:p>
            <a:pPr algn="just"/>
            <a:r>
              <a:rPr lang="nl-NL" sz="2200" dirty="0">
                <a:solidFill>
                  <a:schemeClr val="bg1"/>
                </a:solidFill>
              </a:rPr>
              <a:t>Is het nu nog moeilijk om een keuze te maken tussen keizer Augustus en Koning Jezus? </a:t>
            </a:r>
          </a:p>
          <a:p>
            <a:pPr algn="just"/>
            <a:endParaRPr lang="nl-NL" sz="2200" dirty="0">
              <a:solidFill>
                <a:schemeClr val="bg1"/>
              </a:solidFill>
            </a:endParaRPr>
          </a:p>
          <a:p>
            <a:pPr algn="just"/>
            <a:r>
              <a:rPr lang="nl-NL" sz="3200" b="1" dirty="0">
                <a:solidFill>
                  <a:srgbClr val="F7B206"/>
                </a:solidFill>
              </a:rPr>
              <a:t>Stem 2</a:t>
            </a:r>
            <a:endParaRPr lang="nl-NL" sz="3200" dirty="0">
              <a:solidFill>
                <a:schemeClr val="bg1"/>
              </a:solidFill>
            </a:endParaRPr>
          </a:p>
          <a:p>
            <a:pPr algn="just"/>
            <a:r>
              <a:rPr lang="nl-NL" sz="2200" dirty="0">
                <a:solidFill>
                  <a:schemeClr val="bg1"/>
                </a:solidFill>
              </a:rPr>
              <a:t>Dat lijkt me niet moeilijk meer! Het Kind van Bethlehem is Koning. Hem zij alle eer!</a:t>
            </a:r>
          </a:p>
          <a:p>
            <a:pPr algn="just"/>
            <a:r>
              <a:rPr lang="nl-NL" sz="2200" dirty="0">
                <a:solidFill>
                  <a:schemeClr val="bg1"/>
                </a:solidFill>
              </a:rPr>
              <a:t>Laten we dan verheugd met de engelen meezingen tot lof van de ‘nieuwgeboren Heer’ Die echte vrede schenkt.</a:t>
            </a:r>
          </a:p>
          <a:p>
            <a:pPr algn="just"/>
            <a:endParaRPr lang="nl-NL" sz="2200"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26FF56A2-D5EC-B502-0449-717F06AC7667}"/>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3767429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258007"/>
            <a:ext cx="12192000" cy="5993214"/>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39962" y="702238"/>
            <a:ext cx="5671930" cy="584775"/>
          </a:xfrm>
          <a:prstGeom prst="rect">
            <a:avLst/>
          </a:prstGeom>
          <a:noFill/>
        </p:spPr>
        <p:txBody>
          <a:bodyPr wrap="square" rtlCol="0">
            <a:spAutoFit/>
          </a:bodyPr>
          <a:lstStyle/>
          <a:p>
            <a:r>
              <a:rPr lang="nl-NL" sz="3200" b="1" dirty="0">
                <a:solidFill>
                  <a:srgbClr val="5E3488"/>
                </a:solidFill>
              </a:rPr>
              <a:t>Zingen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296265" y="5562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39962" y="1546454"/>
            <a:ext cx="7906945" cy="4154984"/>
          </a:xfrm>
          <a:prstGeom prst="rect">
            <a:avLst/>
          </a:prstGeom>
          <a:noFill/>
        </p:spPr>
        <p:txBody>
          <a:bodyPr wrap="square" rtlCol="0">
            <a:spAutoFit/>
          </a:bodyPr>
          <a:lstStyle/>
          <a:p>
            <a:r>
              <a:rPr lang="nl-NL" sz="2200" b="1" dirty="0">
                <a:solidFill>
                  <a:srgbClr val="5E3488"/>
                </a:solidFill>
              </a:rPr>
              <a:t>Weerklank Lied 124:1 en 2</a:t>
            </a:r>
          </a:p>
          <a:p>
            <a:r>
              <a:rPr lang="nl-NL" sz="2200" dirty="0">
                <a:solidFill>
                  <a:srgbClr val="5E3488"/>
                </a:solidFill>
              </a:rPr>
              <a:t>Hoor de </a:t>
            </a:r>
            <a:r>
              <a:rPr lang="nl-NL" sz="2200" dirty="0" err="1">
                <a:solidFill>
                  <a:srgbClr val="5E3488"/>
                </a:solidFill>
              </a:rPr>
              <a:t>en’glen</a:t>
            </a:r>
            <a:r>
              <a:rPr lang="nl-NL" sz="2200" dirty="0">
                <a:solidFill>
                  <a:srgbClr val="5E3488"/>
                </a:solidFill>
              </a:rPr>
              <a:t> zingen </a:t>
            </a:r>
            <a:r>
              <a:rPr lang="nl-NL" sz="2200" dirty="0" err="1">
                <a:solidFill>
                  <a:srgbClr val="5E3488"/>
                </a:solidFill>
              </a:rPr>
              <a:t>d’eer</a:t>
            </a:r>
            <a:endParaRPr lang="nl-NL" sz="2200" dirty="0">
              <a:solidFill>
                <a:srgbClr val="5E3488"/>
              </a:solidFill>
            </a:endParaRPr>
          </a:p>
          <a:p>
            <a:r>
              <a:rPr lang="nl-NL" sz="2200" dirty="0">
                <a:solidFill>
                  <a:srgbClr val="5E3488"/>
                </a:solidFill>
              </a:rPr>
              <a:t>Van de nieuwgeboren Heer.</a:t>
            </a:r>
          </a:p>
          <a:p>
            <a:r>
              <a:rPr lang="nl-NL" sz="2200" dirty="0" err="1">
                <a:solidFill>
                  <a:srgbClr val="5E3488"/>
                </a:solidFill>
              </a:rPr>
              <a:t>Vreed</a:t>
            </a:r>
            <a:r>
              <a:rPr lang="nl-NL" sz="2200" dirty="0">
                <a:solidFill>
                  <a:srgbClr val="5E3488"/>
                </a:solidFill>
              </a:rPr>
              <a:t>’ op aarde, ’t is vervuld:</a:t>
            </a:r>
          </a:p>
          <a:p>
            <a:r>
              <a:rPr lang="nl-NL" sz="2200" dirty="0">
                <a:solidFill>
                  <a:srgbClr val="5E3488"/>
                </a:solidFill>
              </a:rPr>
              <a:t>God verzoent der mensen schuld.</a:t>
            </a:r>
          </a:p>
          <a:p>
            <a:r>
              <a:rPr lang="nl-NL" sz="2200" dirty="0">
                <a:solidFill>
                  <a:srgbClr val="5E3488"/>
                </a:solidFill>
              </a:rPr>
              <a:t>Voeg u volken in het koor,</a:t>
            </a:r>
          </a:p>
          <a:p>
            <a:r>
              <a:rPr lang="nl-NL" sz="2200" dirty="0">
                <a:solidFill>
                  <a:srgbClr val="5E3488"/>
                </a:solidFill>
              </a:rPr>
              <a:t>Dat weerklinkt de hemel door,</a:t>
            </a:r>
          </a:p>
          <a:p>
            <a:r>
              <a:rPr lang="nl-NL" sz="2200" dirty="0">
                <a:solidFill>
                  <a:srgbClr val="5E3488"/>
                </a:solidFill>
              </a:rPr>
              <a:t>Zing met algemene stem</a:t>
            </a:r>
          </a:p>
          <a:p>
            <a:r>
              <a:rPr lang="nl-NL" sz="2200" dirty="0">
                <a:solidFill>
                  <a:srgbClr val="5E3488"/>
                </a:solidFill>
              </a:rPr>
              <a:t>Voor het kind van Bethlehem.</a:t>
            </a:r>
          </a:p>
          <a:p>
            <a:r>
              <a:rPr lang="nl-NL" sz="2200" dirty="0">
                <a:solidFill>
                  <a:srgbClr val="5E3488"/>
                </a:solidFill>
              </a:rPr>
              <a:t>Hoor, de </a:t>
            </a:r>
            <a:r>
              <a:rPr lang="nl-NL" sz="2200" dirty="0" err="1">
                <a:solidFill>
                  <a:srgbClr val="5E3488"/>
                </a:solidFill>
              </a:rPr>
              <a:t>eng’len</a:t>
            </a:r>
            <a:r>
              <a:rPr lang="nl-NL" sz="2200" dirty="0">
                <a:solidFill>
                  <a:srgbClr val="5E3488"/>
                </a:solidFill>
              </a:rPr>
              <a:t> zingen </a:t>
            </a:r>
            <a:r>
              <a:rPr lang="nl-NL" sz="2200" dirty="0" err="1">
                <a:solidFill>
                  <a:srgbClr val="5E3488"/>
                </a:solidFill>
              </a:rPr>
              <a:t>d’eer</a:t>
            </a:r>
            <a:endParaRPr lang="nl-NL" sz="2200" dirty="0">
              <a:solidFill>
                <a:srgbClr val="5E3488"/>
              </a:solidFill>
            </a:endParaRPr>
          </a:p>
          <a:p>
            <a:r>
              <a:rPr lang="nl-NL" sz="2200" dirty="0">
                <a:solidFill>
                  <a:srgbClr val="5E3488"/>
                </a:solidFill>
              </a:rPr>
              <a:t>Van de nieuwgeboren Heer.</a:t>
            </a:r>
          </a:p>
          <a:p>
            <a:endParaRPr lang="nl-NL" sz="2200" dirty="0">
              <a:solidFill>
                <a:srgbClr val="5E3488"/>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5178094"/>
            <a:ext cx="1762406" cy="1762406"/>
          </a:xfrm>
          <a:prstGeom prst="rect">
            <a:avLst/>
          </a:prstGeom>
        </p:spPr>
      </p:pic>
      <p:sp>
        <p:nvSpPr>
          <p:cNvPr id="2" name="TextBox 6">
            <a:extLst>
              <a:ext uri="{FF2B5EF4-FFF2-40B4-BE49-F238E27FC236}">
                <a16:creationId xmlns:a16="http://schemas.microsoft.com/office/drawing/2014/main" id="{9D4B186F-D5C2-8DEF-BBFF-0CC44D94CB37}"/>
              </a:ext>
            </a:extLst>
          </p:cNvPr>
          <p:cNvSpPr txBox="1"/>
          <p:nvPr/>
        </p:nvSpPr>
        <p:spPr>
          <a:xfrm>
            <a:off x="5480923" y="1819869"/>
            <a:ext cx="4105872" cy="3816429"/>
          </a:xfrm>
          <a:prstGeom prst="rect">
            <a:avLst/>
          </a:prstGeom>
          <a:noFill/>
        </p:spPr>
        <p:txBody>
          <a:bodyPr wrap="square" rtlCol="0">
            <a:spAutoFit/>
          </a:bodyPr>
          <a:lstStyle/>
          <a:p>
            <a:r>
              <a:rPr lang="nl-NL" sz="2200" dirty="0">
                <a:solidFill>
                  <a:srgbClr val="5E3488"/>
                </a:solidFill>
              </a:rPr>
              <a:t>Hij die heerst op ’s hemels troon </a:t>
            </a:r>
          </a:p>
          <a:p>
            <a:r>
              <a:rPr lang="nl-NL" sz="2200" dirty="0">
                <a:solidFill>
                  <a:srgbClr val="5E3488"/>
                </a:solidFill>
              </a:rPr>
              <a:t>Heere Christus, Vaders Zoon </a:t>
            </a:r>
          </a:p>
          <a:p>
            <a:r>
              <a:rPr lang="nl-NL" sz="2200" dirty="0">
                <a:solidFill>
                  <a:srgbClr val="5E3488"/>
                </a:solidFill>
              </a:rPr>
              <a:t>wordt geboren uit een maagd </a:t>
            </a:r>
          </a:p>
          <a:p>
            <a:r>
              <a:rPr lang="nl-NL" sz="2200" dirty="0">
                <a:solidFill>
                  <a:srgbClr val="5E3488"/>
                </a:solidFill>
              </a:rPr>
              <a:t>op de tijd die God behaagt </a:t>
            </a:r>
          </a:p>
          <a:p>
            <a:r>
              <a:rPr lang="nl-NL" sz="2200" dirty="0">
                <a:solidFill>
                  <a:srgbClr val="5E3488"/>
                </a:solidFill>
              </a:rPr>
              <a:t>Zonne der gerechtigheid, </a:t>
            </a:r>
          </a:p>
          <a:p>
            <a:r>
              <a:rPr lang="nl-NL" sz="2200" dirty="0">
                <a:solidFill>
                  <a:srgbClr val="5E3488"/>
                </a:solidFill>
              </a:rPr>
              <a:t>woord dat vlees geworden zijt, </a:t>
            </a:r>
          </a:p>
          <a:p>
            <a:r>
              <a:rPr lang="nl-NL" sz="2200" dirty="0">
                <a:solidFill>
                  <a:srgbClr val="5E3488"/>
                </a:solidFill>
              </a:rPr>
              <a:t>tussen alle mensen in </a:t>
            </a:r>
          </a:p>
          <a:p>
            <a:r>
              <a:rPr lang="nl-NL" sz="2200" dirty="0">
                <a:solidFill>
                  <a:srgbClr val="5E3488"/>
                </a:solidFill>
              </a:rPr>
              <a:t>in het menselijk gezin. </a:t>
            </a:r>
          </a:p>
          <a:p>
            <a:r>
              <a:rPr lang="nl-NL" sz="2200" dirty="0">
                <a:solidFill>
                  <a:srgbClr val="5E3488"/>
                </a:solidFill>
              </a:rPr>
              <a:t>Hoor, de </a:t>
            </a:r>
            <a:r>
              <a:rPr lang="nl-NL" sz="2200" dirty="0" err="1">
                <a:solidFill>
                  <a:srgbClr val="5E3488"/>
                </a:solidFill>
              </a:rPr>
              <a:t>eng’len</a:t>
            </a:r>
            <a:r>
              <a:rPr lang="nl-NL" sz="2200" dirty="0">
                <a:solidFill>
                  <a:srgbClr val="5E3488"/>
                </a:solidFill>
              </a:rPr>
              <a:t> zingen de eer </a:t>
            </a:r>
          </a:p>
          <a:p>
            <a:r>
              <a:rPr lang="nl-NL" sz="2200" dirty="0">
                <a:solidFill>
                  <a:srgbClr val="5E3488"/>
                </a:solidFill>
              </a:rPr>
              <a:t>van de nieuwgeboren Heer’! </a:t>
            </a:r>
          </a:p>
          <a:p>
            <a:endParaRPr lang="nl-NL" sz="2200" dirty="0">
              <a:solidFill>
                <a:srgbClr val="5E3488"/>
              </a:solidFill>
            </a:endParaRPr>
          </a:p>
        </p:txBody>
      </p:sp>
    </p:spTree>
    <p:extLst>
      <p:ext uri="{BB962C8B-B14F-4D97-AF65-F5344CB8AC3E}">
        <p14:creationId xmlns:p14="http://schemas.microsoft.com/office/powerpoint/2010/main" val="108383502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3F79BE-0637-A44B-84C1-2251FCDE0EA8}"/>
              </a:ext>
            </a:extLst>
          </p:cNvPr>
          <p:cNvSpPr/>
          <p:nvPr/>
        </p:nvSpPr>
        <p:spPr>
          <a:xfrm>
            <a:off x="0" y="-1"/>
            <a:ext cx="12192000" cy="554470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a:extLst>
              <a:ext uri="{FF2B5EF4-FFF2-40B4-BE49-F238E27FC236}">
                <a16:creationId xmlns:a16="http://schemas.microsoft.com/office/drawing/2014/main" id="{3022BD73-51A1-4E6C-8BC1-7F34DCC21094}"/>
              </a:ext>
            </a:extLst>
          </p:cNvPr>
          <p:cNvSpPr>
            <a:spLocks noGrp="1"/>
          </p:cNvSpPr>
          <p:nvPr>
            <p:ph type="ctrTitle" idx="4294967295"/>
          </p:nvPr>
        </p:nvSpPr>
        <p:spPr>
          <a:xfrm>
            <a:off x="241713" y="991342"/>
            <a:ext cx="9144000" cy="1192891"/>
          </a:xfrm>
          <a:prstGeom prst="rect">
            <a:avLst/>
          </a:prstGeom>
        </p:spPr>
        <p:txBody>
          <a:bodyPr/>
          <a:lstStyle/>
          <a:p>
            <a:pPr algn="ctr"/>
            <a:r>
              <a:rPr lang="nl-NL" sz="6000" dirty="0">
                <a:latin typeface="Calibri" panose="020F0502020204030204" pitchFamily="34" charset="0"/>
                <a:cs typeface="Calibri" panose="020F0502020204030204" pitchFamily="34" charset="0"/>
              </a:rPr>
              <a:t>Gezegende dagen!</a:t>
            </a:r>
          </a:p>
        </p:txBody>
      </p:sp>
      <p:pic>
        <p:nvPicPr>
          <p:cNvPr id="7" name="Picture 6" descr="Text&#10;&#10;Description automatically generated with medium confidence">
            <a:extLst>
              <a:ext uri="{FF2B5EF4-FFF2-40B4-BE49-F238E27FC236}">
                <a16:creationId xmlns:a16="http://schemas.microsoft.com/office/drawing/2014/main" id="{79E144A8-A2EF-CE4A-B4F0-F56D46956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54012" y="5730229"/>
            <a:ext cx="3716130" cy="858585"/>
          </a:xfrm>
          <a:prstGeom prst="rect">
            <a:avLst/>
          </a:prstGeom>
        </p:spPr>
      </p:pic>
      <p:sp>
        <p:nvSpPr>
          <p:cNvPr id="8" name="Oval 7">
            <a:extLst>
              <a:ext uri="{FF2B5EF4-FFF2-40B4-BE49-F238E27FC236}">
                <a16:creationId xmlns:a16="http://schemas.microsoft.com/office/drawing/2014/main" id="{E1B453FF-EC1A-6945-A403-44919B3B5190}"/>
              </a:ext>
            </a:extLst>
          </p:cNvPr>
          <p:cNvSpPr/>
          <p:nvPr/>
        </p:nvSpPr>
        <p:spPr>
          <a:xfrm>
            <a:off x="6886462" y="2772349"/>
            <a:ext cx="1192891" cy="1192891"/>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9" name="Picture 8" descr="Diagram&#10;&#10;Description automatically generated with medium confidence">
            <a:extLst>
              <a:ext uri="{FF2B5EF4-FFF2-40B4-BE49-F238E27FC236}">
                <a16:creationId xmlns:a16="http://schemas.microsoft.com/office/drawing/2014/main" id="{3F8C9F4C-2E29-8341-AC1C-7FEF765CF21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52425" y="-10327"/>
            <a:ext cx="2217717" cy="2217717"/>
          </a:xfrm>
          <a:prstGeom prst="rect">
            <a:avLst/>
          </a:prstGeom>
        </p:spPr>
      </p:pic>
      <p:pic>
        <p:nvPicPr>
          <p:cNvPr id="5" name="Afbeelding 4" descr="Afbeelding met schermopname, pc-game, grot, grond&#10;&#10;Automatisch gegenereerde beschrijving">
            <a:extLst>
              <a:ext uri="{FF2B5EF4-FFF2-40B4-BE49-F238E27FC236}">
                <a16:creationId xmlns:a16="http://schemas.microsoft.com/office/drawing/2014/main" id="{85B2310B-8628-3E7D-018C-C13DADF667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88503" y="3096021"/>
            <a:ext cx="5698971" cy="2914670"/>
          </a:xfrm>
          <a:prstGeom prst="rect">
            <a:avLst/>
          </a:prstGeom>
        </p:spPr>
      </p:pic>
    </p:spTree>
    <p:extLst>
      <p:ext uri="{BB962C8B-B14F-4D97-AF65-F5344CB8AC3E}">
        <p14:creationId xmlns:p14="http://schemas.microsoft.com/office/powerpoint/2010/main" val="1875959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2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A6785C8B-F278-F149-9158-43D9908C3952}"/>
              </a:ext>
            </a:extLst>
          </p:cNvPr>
          <p:cNvSpPr txBox="1"/>
          <p:nvPr/>
        </p:nvSpPr>
        <p:spPr>
          <a:xfrm>
            <a:off x="1118405" y="1505837"/>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F7B206"/>
                </a:solidFill>
                <a:effectLst/>
                <a:uLnTx/>
                <a:uFillTx/>
                <a:latin typeface="Calibri" panose="020F0502020204030204"/>
                <a:ea typeface="+mn-ea"/>
                <a:cs typeface="+mn-cs"/>
              </a:rPr>
              <a:t>Stem 1</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18405" y="2391845"/>
            <a:ext cx="8734722" cy="2462213"/>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prstClr val="white"/>
                </a:solidFill>
                <a:effectLst/>
                <a:uLnTx/>
                <a:uFillTx/>
                <a:latin typeface="Calibri" panose="020F0502020204030204"/>
                <a:ea typeface="+mn-ea"/>
                <a:cs typeface="+mn-cs"/>
              </a:rPr>
              <a:t>Dus Augustus was vooral belust op macht. Ja, nu ik hier verder over nadenk is dat niet zo vreemd. Hoeveel mensen gaan niet prat op macht en zetten de dingen naar hun hand? Ook in onze tijd? Wie macht heeft, die heeft de halve wereld. Zo lijkt het wel. Kijk maar naar de oorlogsgebieden om ons heen. In de Bijbel vinden we ook heel wat voorbeelden van machthebbers die denken de hele wereld aan zich te kunnen onderwerpen. Wie denkt niet aan Nebukadnezar, de koning van Babel?</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DD9AA14-3A68-9C69-45E4-BE48E991ED25}"/>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073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343341"/>
            <a:ext cx="5671930" cy="584775"/>
          </a:xfrm>
          <a:prstGeom prst="rect">
            <a:avLst/>
          </a:prstGeom>
          <a:noFill/>
        </p:spPr>
        <p:txBody>
          <a:bodyPr wrap="square" rtlCol="0">
            <a:spAutoFit/>
          </a:bodyPr>
          <a:lstStyle/>
          <a:p>
            <a:r>
              <a:rPr lang="nl-NL" sz="3200" b="1" dirty="0">
                <a:solidFill>
                  <a:srgbClr val="5E3488"/>
                </a:solidFill>
              </a:rPr>
              <a:t>Lezen</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343430"/>
            <a:ext cx="9620802" cy="1785104"/>
          </a:xfrm>
          <a:prstGeom prst="rect">
            <a:avLst/>
          </a:prstGeom>
          <a:noFill/>
        </p:spPr>
        <p:txBody>
          <a:bodyPr wrap="square" rtlCol="0">
            <a:spAutoFit/>
          </a:bodyPr>
          <a:lstStyle/>
          <a:p>
            <a:pPr algn="just"/>
            <a:r>
              <a:rPr lang="nl-NL" sz="2200" b="1" dirty="0">
                <a:solidFill>
                  <a:srgbClr val="5E3488"/>
                </a:solidFill>
              </a:rPr>
              <a:t>Daniel 4:29,30</a:t>
            </a:r>
          </a:p>
          <a:p>
            <a:pPr algn="just"/>
            <a:r>
              <a:rPr lang="nl-NL" sz="2200" dirty="0">
                <a:solidFill>
                  <a:srgbClr val="5E3488"/>
                </a:solidFill>
              </a:rPr>
              <a:t>Na verloop van twaalf maanden was hij (Nebukadnezar) aan het wandelen op het dak van het koninklijk paleis van Babel. De koning nam het woord en </a:t>
            </a:r>
            <a:r>
              <a:rPr lang="nl-NL" sz="2200" dirty="0" err="1">
                <a:solidFill>
                  <a:srgbClr val="5E3488"/>
                </a:solidFill>
              </a:rPr>
              <a:t>zei:Is</a:t>
            </a:r>
            <a:r>
              <a:rPr lang="nl-NL" sz="2200" dirty="0">
                <a:solidFill>
                  <a:srgbClr val="5E3488"/>
                </a:solidFill>
              </a:rPr>
              <a:t> dit niet het grote Babel dat ik als een huis voor het koninkrijk gebouwd heb, door mijn sterke macht en ter ere van mijn majesteit?</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3315897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672D0-58C7-1D45-8EF6-C8E327B17DC9}"/>
              </a:ext>
            </a:extLst>
          </p:cNvPr>
          <p:cNvSpPr/>
          <p:nvPr/>
        </p:nvSpPr>
        <p:spPr>
          <a:xfrm>
            <a:off x="0" y="695739"/>
            <a:ext cx="12192000" cy="5451061"/>
          </a:xfrm>
          <a:prstGeom prst="rect">
            <a:avLst/>
          </a:prstGeom>
          <a:solidFill>
            <a:srgbClr val="5E34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xtBox 7">
            <a:extLst>
              <a:ext uri="{FF2B5EF4-FFF2-40B4-BE49-F238E27FC236}">
                <a16:creationId xmlns:a16="http://schemas.microsoft.com/office/drawing/2014/main" id="{A6785C8B-F278-F149-9158-43D9908C3952}"/>
              </a:ext>
            </a:extLst>
          </p:cNvPr>
          <p:cNvSpPr txBox="1"/>
          <p:nvPr/>
        </p:nvSpPr>
        <p:spPr>
          <a:xfrm>
            <a:off x="1184047" y="1210764"/>
            <a:ext cx="5671930" cy="584775"/>
          </a:xfrm>
          <a:prstGeom prst="rect">
            <a:avLst/>
          </a:prstGeom>
          <a:noFill/>
        </p:spPr>
        <p:txBody>
          <a:bodyPr wrap="square" rtlCol="0">
            <a:spAutoFit/>
          </a:bodyPr>
          <a:lstStyle/>
          <a:p>
            <a:r>
              <a:rPr lang="nl-NL" sz="3200" b="1" dirty="0">
                <a:solidFill>
                  <a:srgbClr val="F7B206"/>
                </a:solidFill>
              </a:rPr>
              <a:t>Stem 2</a:t>
            </a:r>
            <a:endParaRPr lang="en-GB" dirty="0">
              <a:solidFill>
                <a:schemeClr val="bg1"/>
              </a:solidFill>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1939811"/>
            <a:ext cx="9079626" cy="3293209"/>
          </a:xfrm>
          <a:prstGeom prst="rect">
            <a:avLst/>
          </a:prstGeom>
          <a:noFill/>
        </p:spPr>
        <p:txBody>
          <a:bodyPr wrap="square" rtlCol="0">
            <a:spAutoFit/>
          </a:bodyPr>
          <a:lstStyle/>
          <a:p>
            <a:r>
              <a:rPr lang="nl-NL" sz="2200" dirty="0">
                <a:solidFill>
                  <a:schemeClr val="bg1"/>
                </a:solidFill>
              </a:rPr>
              <a:t>Wat een hoogmoed! Nebukadnezar, die een groot beeld voor zichzelf liet bouwen, waarvoor de mensen moesten neerknielen. Eeuwen later kwamen de keizers van Rome, die zich lieten bewieroken. En vergeet hun opvolgers niet, die zich lieten gelden, tot in onze dagen toe.</a:t>
            </a:r>
          </a:p>
          <a:p>
            <a:endParaRPr lang="nl-NL" sz="2200" dirty="0">
              <a:solidFill>
                <a:schemeClr val="bg1"/>
              </a:solidFill>
            </a:endParaRPr>
          </a:p>
          <a:p>
            <a:r>
              <a:rPr lang="nl-NL" sz="3200" b="1" dirty="0">
                <a:solidFill>
                  <a:srgbClr val="F7B206"/>
                </a:solidFill>
              </a:rPr>
              <a:t>Stem 1</a:t>
            </a:r>
            <a:endParaRPr lang="nl-NL" sz="3200" dirty="0">
              <a:solidFill>
                <a:schemeClr val="bg1"/>
              </a:solidFill>
            </a:endParaRPr>
          </a:p>
          <a:p>
            <a:endParaRPr lang="nl-NL" sz="2200" dirty="0">
              <a:solidFill>
                <a:schemeClr val="bg1"/>
              </a:solidFill>
            </a:endParaRPr>
          </a:p>
          <a:p>
            <a:r>
              <a:rPr lang="nl-NL" sz="2200" b="0" i="0" dirty="0">
                <a:solidFill>
                  <a:schemeClr val="bg1"/>
                </a:solidFill>
                <a:effectLst/>
              </a:rPr>
              <a:t>Nebukadnezar doet mij denken aan de torenbouw van Babel. Toen wilden de mensen ook al in hun hoogmoed God van Zijn troon stoten. </a:t>
            </a:r>
            <a:endParaRPr lang="nl-NL" sz="2200" dirty="0">
              <a:solidFill>
                <a:schemeClr val="bg1"/>
              </a:solidFill>
            </a:endParaRP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1675" y="4610369"/>
            <a:ext cx="2217717" cy="2217717"/>
          </a:xfrm>
          <a:prstGeom prst="rect">
            <a:avLst/>
          </a:prstGeom>
        </p:spPr>
      </p:pic>
      <p:pic>
        <p:nvPicPr>
          <p:cNvPr id="9" name="Picture 8" descr="Text&#10;&#10;Description automatically generated with medium confidence">
            <a:extLst>
              <a:ext uri="{FF2B5EF4-FFF2-40B4-BE49-F238E27FC236}">
                <a16:creationId xmlns:a16="http://schemas.microsoft.com/office/drawing/2014/main" id="{1EFDC6E7-1E43-0F41-8D48-4D6140AF57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4000" y="6251221"/>
            <a:ext cx="2217717" cy="512387"/>
          </a:xfrm>
          <a:prstGeom prst="rect">
            <a:avLst/>
          </a:prstGeom>
        </p:spPr>
      </p:pic>
      <p:sp>
        <p:nvSpPr>
          <p:cNvPr id="2" name="Oval 4">
            <a:extLst>
              <a:ext uri="{FF2B5EF4-FFF2-40B4-BE49-F238E27FC236}">
                <a16:creationId xmlns:a16="http://schemas.microsoft.com/office/drawing/2014/main" id="{46DE52E6-980B-1C1C-9681-97CEE240598A}"/>
              </a:ext>
            </a:extLst>
          </p:cNvPr>
          <p:cNvSpPr/>
          <p:nvPr/>
        </p:nvSpPr>
        <p:spPr>
          <a:xfrm>
            <a:off x="9513922" y="394506"/>
            <a:ext cx="1559673" cy="1440971"/>
          </a:xfrm>
          <a:prstGeom prst="ellipse">
            <a:avLst/>
          </a:prstGeom>
          <a:blipFill>
            <a:blip r:embed="rId4">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70589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FD64DD1-19C3-DB46-B34D-17E15E5AE11C}"/>
              </a:ext>
            </a:extLst>
          </p:cNvPr>
          <p:cNvSpPr/>
          <p:nvPr/>
        </p:nvSpPr>
        <p:spPr>
          <a:xfrm>
            <a:off x="0" y="701040"/>
            <a:ext cx="12192000" cy="5461220"/>
          </a:xfrm>
          <a:prstGeom prst="rect">
            <a:avLst/>
          </a:prstGeom>
          <a:solidFill>
            <a:srgbClr val="DCD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descr="Text&#10;&#10;Description automatically generated with medium confidence">
            <a:extLst>
              <a:ext uri="{FF2B5EF4-FFF2-40B4-BE49-F238E27FC236}">
                <a16:creationId xmlns:a16="http://schemas.microsoft.com/office/drawing/2014/main" id="{78FBEF8E-EF29-CC4A-950B-70BEDDEA35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82344" y="6251221"/>
            <a:ext cx="2217717" cy="512387"/>
          </a:xfrm>
          <a:prstGeom prst="rect">
            <a:avLst/>
          </a:prstGeom>
        </p:spPr>
      </p:pic>
      <p:sp>
        <p:nvSpPr>
          <p:cNvPr id="8" name="TextBox 7">
            <a:extLst>
              <a:ext uri="{FF2B5EF4-FFF2-40B4-BE49-F238E27FC236}">
                <a16:creationId xmlns:a16="http://schemas.microsoft.com/office/drawing/2014/main" id="{A6785C8B-F278-F149-9158-43D9908C3952}"/>
              </a:ext>
            </a:extLst>
          </p:cNvPr>
          <p:cNvSpPr txBox="1"/>
          <p:nvPr/>
        </p:nvSpPr>
        <p:spPr>
          <a:xfrm>
            <a:off x="1184047" y="1343341"/>
            <a:ext cx="567193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200" b="1" i="0" u="none" strike="noStrike" kern="1200" cap="none" spc="0" normalizeH="0" baseline="0" noProof="0" dirty="0">
                <a:ln>
                  <a:noFill/>
                </a:ln>
                <a:solidFill>
                  <a:srgbClr val="5E3488"/>
                </a:solidFill>
                <a:effectLst/>
                <a:uLnTx/>
                <a:uFillTx/>
                <a:latin typeface="Calibri" panose="020F0502020204030204"/>
                <a:ea typeface="+mn-ea"/>
                <a:cs typeface="+mn-cs"/>
              </a:rPr>
              <a:t>Lezen</a:t>
            </a:r>
            <a:endParaRPr kumimoji="0" lang="en-GB"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BADFCCC-99A7-A046-BF6A-BC55F10EB7F1}"/>
              </a:ext>
            </a:extLst>
          </p:cNvPr>
          <p:cNvSpPr/>
          <p:nvPr/>
        </p:nvSpPr>
        <p:spPr>
          <a:xfrm>
            <a:off x="9090992" y="365447"/>
            <a:ext cx="660584" cy="660584"/>
          </a:xfrm>
          <a:prstGeom prst="ellipse">
            <a:avLst/>
          </a:prstGeom>
          <a:solidFill>
            <a:srgbClr val="DA3B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11D376F2-6C50-C944-93CE-BA9176520CEC}"/>
              </a:ext>
            </a:extLst>
          </p:cNvPr>
          <p:cNvSpPr txBox="1"/>
          <p:nvPr/>
        </p:nvSpPr>
        <p:spPr>
          <a:xfrm>
            <a:off x="1184047" y="2343430"/>
            <a:ext cx="9070296" cy="1446550"/>
          </a:xfrm>
          <a:prstGeom prst="rect">
            <a:avLst/>
          </a:prstGeom>
          <a:noFill/>
        </p:spPr>
        <p:txBody>
          <a:bodyPr wrap="squar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1" i="0" u="none" strike="noStrike" kern="1200" cap="none" spc="0" normalizeH="0" baseline="0" noProof="0" dirty="0">
                <a:ln>
                  <a:noFill/>
                </a:ln>
                <a:solidFill>
                  <a:srgbClr val="5E3488"/>
                </a:solidFill>
                <a:effectLst/>
                <a:uLnTx/>
                <a:uFillTx/>
                <a:latin typeface="Calibri" panose="020F0502020204030204"/>
                <a:ea typeface="+mn-ea"/>
                <a:cs typeface="+mn-cs"/>
              </a:rPr>
              <a:t>Genesis 11:4</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nl-NL" sz="2200" b="0" i="0" u="none" strike="noStrike" kern="1200" cap="none" spc="0" normalizeH="0" baseline="0" noProof="0" dirty="0">
                <a:ln>
                  <a:noFill/>
                </a:ln>
                <a:solidFill>
                  <a:srgbClr val="5E3488"/>
                </a:solidFill>
                <a:effectLst/>
                <a:uLnTx/>
                <a:uFillTx/>
                <a:latin typeface="Calibri" panose="020F0502020204030204"/>
                <a:ea typeface="+mn-ea"/>
                <a:cs typeface="+mn-cs"/>
              </a:rPr>
              <a:t>En zij zeiden: Kom, laten wij voor ons een stad bouwen, en een toren waarvan de top in de hemel reikt, en laten we voor ons een naam maken, anders worden wij over heel de aarde verspreid!</a:t>
            </a:r>
          </a:p>
        </p:txBody>
      </p:sp>
      <p:pic>
        <p:nvPicPr>
          <p:cNvPr id="13" name="Picture 12" descr="Diagram&#10;&#10;Description automatically generated with medium confidence">
            <a:extLst>
              <a:ext uri="{FF2B5EF4-FFF2-40B4-BE49-F238E27FC236}">
                <a16:creationId xmlns:a16="http://schemas.microsoft.com/office/drawing/2014/main" id="{3071E36D-1CBF-9A4D-A890-EE81B12FC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859" y="4610369"/>
            <a:ext cx="2217717" cy="2217717"/>
          </a:xfrm>
          <a:prstGeom prst="rect">
            <a:avLst/>
          </a:prstGeom>
        </p:spPr>
      </p:pic>
    </p:spTree>
    <p:extLst>
      <p:ext uri="{BB962C8B-B14F-4D97-AF65-F5344CB8AC3E}">
        <p14:creationId xmlns:p14="http://schemas.microsoft.com/office/powerpoint/2010/main" val="288929375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07A4627FDC40543A5A7A69E05BB9EB1" ma:contentTypeVersion="9" ma:contentTypeDescription="Een nieuw document maken." ma:contentTypeScope="" ma:versionID="20afe44b65edc826c1238d9e501c8493">
  <xsd:schema xmlns:xsd="http://www.w3.org/2001/XMLSchema" xmlns:xs="http://www.w3.org/2001/XMLSchema" xmlns:p="http://schemas.microsoft.com/office/2006/metadata/properties" xmlns:ns2="99862371-5080-44aa-b01b-305c7be02d58" xmlns:ns3="3be71d07-92d2-4384-8edd-1b42a84bcedf" targetNamespace="http://schemas.microsoft.com/office/2006/metadata/properties" ma:root="true" ma:fieldsID="c1f33ec5de62a6ef9f98938cb2a714ba" ns2:_="" ns3:_="">
    <xsd:import namespace="99862371-5080-44aa-b01b-305c7be02d58"/>
    <xsd:import namespace="3be71d07-92d2-4384-8edd-1b42a84bced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862371-5080-44aa-b01b-305c7be02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be71d07-92d2-4384-8edd-1b42a84bcedf"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30689F-78F2-49C6-9CF9-B9680A27FDF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ED71E93-7281-4E11-A402-14F2984C1AE3}">
  <ds:schemaRefs>
    <ds:schemaRef ds:uri="http://schemas.microsoft.com/sharepoint/v3/contenttype/forms"/>
  </ds:schemaRefs>
</ds:datastoreItem>
</file>

<file path=customXml/itemProps3.xml><?xml version="1.0" encoding="utf-8"?>
<ds:datastoreItem xmlns:ds="http://schemas.openxmlformats.org/officeDocument/2006/customXml" ds:itemID="{E71C8F55-6ABE-4D9D-9EC8-197EEBBF58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862371-5080-44aa-b01b-305c7be02d58"/>
    <ds:schemaRef ds:uri="3be71d07-92d2-4384-8edd-1b42a84bce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371</TotalTime>
  <Words>3670</Words>
  <Application>Microsoft Office PowerPoint</Application>
  <PresentationFormat>Breedbeeld</PresentationFormat>
  <Paragraphs>308</Paragraphs>
  <Slides>52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52</vt:i4>
      </vt:variant>
    </vt:vector>
  </HeadingPairs>
  <TitlesOfParts>
    <vt:vector size="58" baseType="lpstr">
      <vt:lpstr>Abadi</vt:lpstr>
      <vt:lpstr>Arial</vt:lpstr>
      <vt:lpstr>Bahnschrift Light</vt:lpstr>
      <vt:lpstr>Calibri</vt:lpstr>
      <vt:lpstr>YAFdJt8dAY0 0</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Gezegende dagen!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Welkom!</dc:title>
  <dc:creator>Anne-Wil de Koeijer</dc:creator>
  <cp:lastModifiedBy>Anne-Wil (A.W.C.) de Koeijer | Vrouw tot Vrouw</cp:lastModifiedBy>
  <cp:revision>30</cp:revision>
  <dcterms:created xsi:type="dcterms:W3CDTF">2020-08-19T17:31:08Z</dcterms:created>
  <dcterms:modified xsi:type="dcterms:W3CDTF">2023-11-10T18:45:26Z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0x010100207A4627FDC40543A5A7A69E05BB9EB1</vt:lpwstr>
  </property>
</Properties>
</file>